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840" r:id="rId4"/>
  </p:sldMasterIdLst>
  <p:notesMasterIdLst>
    <p:notesMasterId r:id="rId11"/>
  </p:notesMasterIdLst>
  <p:handoutMasterIdLst>
    <p:handoutMasterId r:id="rId12"/>
  </p:handoutMasterIdLst>
  <p:sldIdLst>
    <p:sldId id="256" r:id="rId5"/>
    <p:sldId id="267" r:id="rId6"/>
    <p:sldId id="282" r:id="rId7"/>
    <p:sldId id="283" r:id="rId8"/>
    <p:sldId id="281" r:id="rId9"/>
    <p:sldId id="284" r:id="rId10"/>
  </p:sldIdLst>
  <p:sldSz cx="12192000" cy="6858000"/>
  <p:notesSz cx="6858000" cy="9144000"/>
  <p:defaultTextStyle>
    <a:defPPr rtl="0">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899" autoAdjust="0"/>
  </p:normalViewPr>
  <p:slideViewPr>
    <p:cSldViewPr snapToGrid="0">
      <p:cViewPr>
        <p:scale>
          <a:sx n="92" d="100"/>
          <a:sy n="92" d="100"/>
        </p:scale>
        <p:origin x="-187" y="-67"/>
      </p:cViewPr>
      <p:guideLst>
        <p:guide orient="horz" pos="2160"/>
        <p:guide pos="3840"/>
      </p:guideLst>
    </p:cSldViewPr>
  </p:slideViewPr>
  <p:notesTextViewPr>
    <p:cViewPr>
      <p:scale>
        <a:sx n="1" d="1"/>
        <a:sy n="1" d="1"/>
      </p:scale>
      <p:origin x="0" y="0"/>
    </p:cViewPr>
  </p:notesTextViewPr>
  <p:notesViewPr>
    <p:cSldViewPr snapToGrid="0">
      <p:cViewPr varScale="1">
        <p:scale>
          <a:sx n="77" d="100"/>
          <a:sy n="77" d="100"/>
        </p:scale>
        <p:origin x="384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158680-4B9B-470D-AB74-7BBB84721DEF}" type="doc">
      <dgm:prSet loTypeId="urn:microsoft.com/office/officeart/2005/8/layout/process4" loCatId="list" qsTypeId="urn:microsoft.com/office/officeart/2005/8/quickstyle/simple3" qsCatId="simple" csTypeId="urn:microsoft.com/office/officeart/2005/8/colors/colorful3" csCatId="colorful" phldr="1"/>
      <dgm:spPr/>
      <dgm:t>
        <a:bodyPr/>
        <a:lstStyle/>
        <a:p>
          <a:endParaRPr lang="ru-RU"/>
        </a:p>
      </dgm:t>
    </dgm:pt>
    <dgm:pt modelId="{42C506F2-7AE1-44DA-989D-53C77A505203}">
      <dgm:prSet phldrT="[Текст]" custT="1"/>
      <dgm:spPr/>
      <dgm:t>
        <a:bodyPr/>
        <a:lstStyle/>
        <a:p>
          <a:r>
            <a:rPr lang="uk-UA" sz="1100" dirty="0"/>
            <a:t>одноосібних монографій, або одноосібних розділів (не підрозділу, пункту, підпункту тощо) у колективних монографіях;</a:t>
          </a:r>
          <a:endParaRPr lang="ru-RU" sz="1100" dirty="0"/>
        </a:p>
      </dgm:t>
    </dgm:pt>
    <dgm:pt modelId="{F1EC7934-9AB0-4229-8BE8-EE444BE218C4}" type="parTrans" cxnId="{B50C5051-A5F8-49A6-86E6-BB990EF8A45E}">
      <dgm:prSet/>
      <dgm:spPr/>
      <dgm:t>
        <a:bodyPr/>
        <a:lstStyle/>
        <a:p>
          <a:endParaRPr lang="ru-RU" sz="1100"/>
        </a:p>
      </dgm:t>
    </dgm:pt>
    <dgm:pt modelId="{99131C58-53AF-4F85-9F64-EEB043E8A19F}" type="sibTrans" cxnId="{B50C5051-A5F8-49A6-86E6-BB990EF8A45E}">
      <dgm:prSet/>
      <dgm:spPr/>
      <dgm:t>
        <a:bodyPr/>
        <a:lstStyle/>
        <a:p>
          <a:endParaRPr lang="ru-RU" sz="1100"/>
        </a:p>
      </dgm:t>
    </dgm:pt>
    <dgm:pt modelId="{DCAE09B9-F026-4BAA-A68F-37570E2A986B}">
      <dgm:prSet custT="1"/>
      <dgm:spPr/>
      <dgm:t>
        <a:bodyPr/>
        <a:lstStyle/>
        <a:p>
          <a:r>
            <a:rPr lang="uk-UA" sz="1100" dirty="0"/>
            <a:t>наукових статей, опублікованих у наукових виданнях, включених на дату опублікування до переліку наукових фахових видань України;</a:t>
          </a:r>
        </a:p>
      </dgm:t>
    </dgm:pt>
    <dgm:pt modelId="{C1802852-C8CB-487C-A05B-EAD89F9B9E20}" type="parTrans" cxnId="{4C436151-159E-4D8F-9031-9D26A2D34AA8}">
      <dgm:prSet/>
      <dgm:spPr/>
      <dgm:t>
        <a:bodyPr/>
        <a:lstStyle/>
        <a:p>
          <a:endParaRPr lang="ru-RU" sz="1100"/>
        </a:p>
      </dgm:t>
    </dgm:pt>
    <dgm:pt modelId="{7780FCFB-49CF-47CF-9D6A-976FB2AC4B59}" type="sibTrans" cxnId="{4C436151-159E-4D8F-9031-9D26A2D34AA8}">
      <dgm:prSet/>
      <dgm:spPr/>
      <dgm:t>
        <a:bodyPr/>
        <a:lstStyle/>
        <a:p>
          <a:endParaRPr lang="ru-RU" sz="1100"/>
        </a:p>
      </dgm:t>
    </dgm:pt>
    <dgm:pt modelId="{7B51E1FD-E418-4145-AB66-74AAE524F177}">
      <dgm:prSet custT="1"/>
      <dgm:spPr/>
      <dgm:t>
        <a:bodyPr/>
        <a:lstStyle/>
        <a:p>
          <a:r>
            <a:rPr lang="uk-UA" sz="1100" dirty="0"/>
            <a:t>наукових статей, опублікованих у періодичних наукових виданнях, проіндексованих у базах даних </a:t>
          </a:r>
          <a:r>
            <a:rPr lang="uk-UA" sz="1100" dirty="0" err="1"/>
            <a:t>Web</a:t>
          </a:r>
          <a:r>
            <a:rPr lang="uk-UA" sz="1100" dirty="0"/>
            <a:t> </a:t>
          </a:r>
          <a:r>
            <a:rPr lang="uk-UA" sz="1100" dirty="0" err="1"/>
            <a:t>of</a:t>
          </a:r>
          <a:r>
            <a:rPr lang="uk-UA" sz="1100" dirty="0"/>
            <a:t> </a:t>
          </a:r>
          <a:r>
            <a:rPr lang="uk-UA" sz="1100" dirty="0" err="1"/>
            <a:t>Science</a:t>
          </a:r>
          <a:r>
            <a:rPr lang="uk-UA" sz="1100" dirty="0"/>
            <a:t> </a:t>
          </a:r>
          <a:r>
            <a:rPr lang="uk-UA" sz="1100" dirty="0" err="1"/>
            <a:t>Core</a:t>
          </a:r>
          <a:r>
            <a:rPr lang="uk-UA" sz="1100" dirty="0"/>
            <a:t> </a:t>
          </a:r>
          <a:r>
            <a:rPr lang="uk-UA" sz="1100" dirty="0" err="1"/>
            <a:t>Collection</a:t>
          </a:r>
          <a:r>
            <a:rPr lang="uk-UA" sz="1100" dirty="0"/>
            <a:t> та/або </a:t>
          </a:r>
          <a:r>
            <a:rPr lang="uk-UA" sz="1100" dirty="0" err="1"/>
            <a:t>Scopus</a:t>
          </a:r>
          <a:r>
            <a:rPr lang="uk-UA" sz="1100" dirty="0"/>
            <a:t>, крім видань держави, визнаної Верховною Радою України державою-агресором.</a:t>
          </a:r>
        </a:p>
      </dgm:t>
    </dgm:pt>
    <dgm:pt modelId="{5D9F9493-EB90-4B3D-B713-A2EE391C4B96}" type="parTrans" cxnId="{7447D13D-AD6C-4E57-8AEB-C65F5500B455}">
      <dgm:prSet/>
      <dgm:spPr/>
      <dgm:t>
        <a:bodyPr/>
        <a:lstStyle/>
        <a:p>
          <a:endParaRPr lang="ru-RU" sz="1100"/>
        </a:p>
      </dgm:t>
    </dgm:pt>
    <dgm:pt modelId="{44BA18B6-1CDE-4F35-8DF6-99B5E8646B4B}" type="sibTrans" cxnId="{7447D13D-AD6C-4E57-8AEB-C65F5500B455}">
      <dgm:prSet/>
      <dgm:spPr/>
      <dgm:t>
        <a:bodyPr/>
        <a:lstStyle/>
        <a:p>
          <a:endParaRPr lang="ru-RU" sz="1100"/>
        </a:p>
      </dgm:t>
    </dgm:pt>
    <dgm:pt modelId="{C72D1BF5-C3DD-49D3-BE48-FBE24E581CCE}">
      <dgm:prSet phldrT="[Текст]" custT="1"/>
      <dgm:spPr/>
      <dgm:t>
        <a:bodyPr/>
        <a:lstStyle/>
        <a:p>
          <a:r>
            <a:rPr lang="uk-UA" sz="1100" dirty="0"/>
            <a:t>Необхідно зауважити, що у разі виявлення порушень при формуванні разової ради МОН зупиняє роботу такої разової ради шляхом внесення відповідної інформації до інформаційної системи із зазначенням підстав для усунення виявлених порушень. Тому вченим радам закладів вищої освіти (наукових установ) при формуванні разової ради, в першу чергу </a:t>
          </a:r>
          <a:r>
            <a:rPr lang="uk-UA" sz="1100" b="1" dirty="0"/>
            <a:t>необхідно звертати увагу на відповідність наукових публікацій запропонованим членам разової ради вимогам Порядку, а саме наявність:</a:t>
          </a:r>
          <a:endParaRPr lang="ru-RU" sz="1100" dirty="0"/>
        </a:p>
      </dgm:t>
    </dgm:pt>
    <dgm:pt modelId="{AF2EE31D-4AD2-4FEF-AC99-E57159B914FA}" type="parTrans" cxnId="{E30F5648-1644-4DC8-B044-8B43BB208570}">
      <dgm:prSet/>
      <dgm:spPr/>
      <dgm:t>
        <a:bodyPr/>
        <a:lstStyle/>
        <a:p>
          <a:endParaRPr lang="ru-RU"/>
        </a:p>
      </dgm:t>
    </dgm:pt>
    <dgm:pt modelId="{C0B7F921-96AE-40FA-8233-3494721CFE47}" type="sibTrans" cxnId="{E30F5648-1644-4DC8-B044-8B43BB208570}">
      <dgm:prSet/>
      <dgm:spPr/>
      <dgm:t>
        <a:bodyPr/>
        <a:lstStyle/>
        <a:p>
          <a:endParaRPr lang="ru-RU"/>
        </a:p>
      </dgm:t>
    </dgm:pt>
    <dgm:pt modelId="{2B5CC5E0-30BE-49C2-8821-716299FF761A}">
      <dgm:prSet custT="1"/>
      <dgm:spPr/>
      <dgm:t>
        <a:bodyPr/>
        <a:lstStyle/>
        <a:p>
          <a:r>
            <a:rPr lang="uk-UA" sz="1100" b="1" dirty="0"/>
            <a:t>Недотримання виконання саме цих вимог, є основною причиною зупинки разових рад.</a:t>
          </a:r>
        </a:p>
      </dgm:t>
    </dgm:pt>
    <dgm:pt modelId="{18FB943C-251E-4A2D-B532-E3DB1C772C8A}" type="parTrans" cxnId="{3D43300B-C04D-4497-B584-A8E5B11918DC}">
      <dgm:prSet/>
      <dgm:spPr/>
      <dgm:t>
        <a:bodyPr/>
        <a:lstStyle/>
        <a:p>
          <a:endParaRPr lang="ru-RU"/>
        </a:p>
      </dgm:t>
    </dgm:pt>
    <dgm:pt modelId="{FD06EE99-1782-4D83-B5C2-DC33A5702B1E}" type="sibTrans" cxnId="{3D43300B-C04D-4497-B584-A8E5B11918DC}">
      <dgm:prSet/>
      <dgm:spPr/>
      <dgm:t>
        <a:bodyPr/>
        <a:lstStyle/>
        <a:p>
          <a:endParaRPr lang="ru-RU"/>
        </a:p>
      </dgm:t>
    </dgm:pt>
    <dgm:pt modelId="{459B4E40-26AF-44B6-A462-B985C0623125}" type="pres">
      <dgm:prSet presAssocID="{99158680-4B9B-470D-AB74-7BBB84721DEF}" presName="Name0" presStyleCnt="0">
        <dgm:presLayoutVars>
          <dgm:dir/>
          <dgm:animLvl val="lvl"/>
          <dgm:resizeHandles val="exact"/>
        </dgm:presLayoutVars>
      </dgm:prSet>
      <dgm:spPr/>
      <dgm:t>
        <a:bodyPr/>
        <a:lstStyle/>
        <a:p>
          <a:endParaRPr lang="ru-RU"/>
        </a:p>
      </dgm:t>
    </dgm:pt>
    <dgm:pt modelId="{5F88F0BE-2A79-4A4D-BC11-258620D7D269}" type="pres">
      <dgm:prSet presAssocID="{2B5CC5E0-30BE-49C2-8821-716299FF761A}" presName="boxAndChildren" presStyleCnt="0"/>
      <dgm:spPr/>
    </dgm:pt>
    <dgm:pt modelId="{3918AE21-E876-47F7-A271-E4FE33A5BBAE}" type="pres">
      <dgm:prSet presAssocID="{2B5CC5E0-30BE-49C2-8821-716299FF761A}" presName="parentTextBox" presStyleLbl="node1" presStyleIdx="0" presStyleCnt="2" custScaleY="18580"/>
      <dgm:spPr/>
      <dgm:t>
        <a:bodyPr/>
        <a:lstStyle/>
        <a:p>
          <a:endParaRPr lang="ru-RU"/>
        </a:p>
      </dgm:t>
    </dgm:pt>
    <dgm:pt modelId="{FB56733B-3F04-48ED-9C42-6381CA86D332}" type="pres">
      <dgm:prSet presAssocID="{C0B7F921-96AE-40FA-8233-3494721CFE47}" presName="sp" presStyleCnt="0"/>
      <dgm:spPr/>
    </dgm:pt>
    <dgm:pt modelId="{1E33ACC9-481D-4073-9C67-6DA029AADFEB}" type="pres">
      <dgm:prSet presAssocID="{C72D1BF5-C3DD-49D3-BE48-FBE24E581CCE}" presName="arrowAndChildren" presStyleCnt="0"/>
      <dgm:spPr/>
    </dgm:pt>
    <dgm:pt modelId="{A5516527-1152-440E-A456-2938FE3A26D7}" type="pres">
      <dgm:prSet presAssocID="{C72D1BF5-C3DD-49D3-BE48-FBE24E581CCE}" presName="parentTextArrow" presStyleLbl="node1" presStyleIdx="0" presStyleCnt="2"/>
      <dgm:spPr/>
      <dgm:t>
        <a:bodyPr/>
        <a:lstStyle/>
        <a:p>
          <a:endParaRPr lang="ru-RU"/>
        </a:p>
      </dgm:t>
    </dgm:pt>
    <dgm:pt modelId="{B5A1BA62-4EA2-49DD-83E9-42FD2A693322}" type="pres">
      <dgm:prSet presAssocID="{C72D1BF5-C3DD-49D3-BE48-FBE24E581CCE}" presName="arrow" presStyleLbl="node1" presStyleIdx="1" presStyleCnt="2" custLinFactNeighborX="2857"/>
      <dgm:spPr/>
      <dgm:t>
        <a:bodyPr/>
        <a:lstStyle/>
        <a:p>
          <a:endParaRPr lang="ru-RU"/>
        </a:p>
      </dgm:t>
    </dgm:pt>
    <dgm:pt modelId="{3B182E6B-ED42-4BA1-B14C-D72A1DE01CBF}" type="pres">
      <dgm:prSet presAssocID="{C72D1BF5-C3DD-49D3-BE48-FBE24E581CCE}" presName="descendantArrow" presStyleCnt="0"/>
      <dgm:spPr/>
    </dgm:pt>
    <dgm:pt modelId="{87CF8D7A-3E82-4555-A9CC-3E14C314FFDD}" type="pres">
      <dgm:prSet presAssocID="{42C506F2-7AE1-44DA-989D-53C77A505203}" presName="childTextArrow" presStyleLbl="fgAccFollowNode1" presStyleIdx="0" presStyleCnt="3">
        <dgm:presLayoutVars>
          <dgm:bulletEnabled val="1"/>
        </dgm:presLayoutVars>
      </dgm:prSet>
      <dgm:spPr/>
      <dgm:t>
        <a:bodyPr/>
        <a:lstStyle/>
        <a:p>
          <a:endParaRPr lang="ru-RU"/>
        </a:p>
      </dgm:t>
    </dgm:pt>
    <dgm:pt modelId="{F1742F64-B9CD-4989-82DB-E0B219105C06}" type="pres">
      <dgm:prSet presAssocID="{DCAE09B9-F026-4BAA-A68F-37570E2A986B}" presName="childTextArrow" presStyleLbl="fgAccFollowNode1" presStyleIdx="1" presStyleCnt="3">
        <dgm:presLayoutVars>
          <dgm:bulletEnabled val="1"/>
        </dgm:presLayoutVars>
      </dgm:prSet>
      <dgm:spPr/>
      <dgm:t>
        <a:bodyPr/>
        <a:lstStyle/>
        <a:p>
          <a:endParaRPr lang="ru-RU"/>
        </a:p>
      </dgm:t>
    </dgm:pt>
    <dgm:pt modelId="{C0EA4424-5087-496D-A331-D3211563F5E3}" type="pres">
      <dgm:prSet presAssocID="{7B51E1FD-E418-4145-AB66-74AAE524F177}" presName="childTextArrow" presStyleLbl="fgAccFollowNode1" presStyleIdx="2" presStyleCnt="3">
        <dgm:presLayoutVars>
          <dgm:bulletEnabled val="1"/>
        </dgm:presLayoutVars>
      </dgm:prSet>
      <dgm:spPr/>
      <dgm:t>
        <a:bodyPr/>
        <a:lstStyle/>
        <a:p>
          <a:endParaRPr lang="ru-RU"/>
        </a:p>
      </dgm:t>
    </dgm:pt>
  </dgm:ptLst>
  <dgm:cxnLst>
    <dgm:cxn modelId="{E142325A-8B3F-46DC-9831-340380D6913A}" type="presOf" srcId="{2B5CC5E0-30BE-49C2-8821-716299FF761A}" destId="{3918AE21-E876-47F7-A271-E4FE33A5BBAE}" srcOrd="0" destOrd="0" presId="urn:microsoft.com/office/officeart/2005/8/layout/process4"/>
    <dgm:cxn modelId="{83400625-D069-4ABA-BC61-ABB244341525}" type="presOf" srcId="{99158680-4B9B-470D-AB74-7BBB84721DEF}" destId="{459B4E40-26AF-44B6-A462-B985C0623125}" srcOrd="0" destOrd="0" presId="urn:microsoft.com/office/officeart/2005/8/layout/process4"/>
    <dgm:cxn modelId="{D0F16609-2819-4F67-89BD-55C8D3996797}" type="presOf" srcId="{C72D1BF5-C3DD-49D3-BE48-FBE24E581CCE}" destId="{B5A1BA62-4EA2-49DD-83E9-42FD2A693322}" srcOrd="1" destOrd="0" presId="urn:microsoft.com/office/officeart/2005/8/layout/process4"/>
    <dgm:cxn modelId="{4C436151-159E-4D8F-9031-9D26A2D34AA8}" srcId="{C72D1BF5-C3DD-49D3-BE48-FBE24E581CCE}" destId="{DCAE09B9-F026-4BAA-A68F-37570E2A986B}" srcOrd="1" destOrd="0" parTransId="{C1802852-C8CB-487C-A05B-EAD89F9B9E20}" sibTransId="{7780FCFB-49CF-47CF-9D6A-976FB2AC4B59}"/>
    <dgm:cxn modelId="{FAF9712F-DFD5-457F-B9EC-9AC668F7CCC5}" type="presOf" srcId="{DCAE09B9-F026-4BAA-A68F-37570E2A986B}" destId="{F1742F64-B9CD-4989-82DB-E0B219105C06}" srcOrd="0" destOrd="0" presId="urn:microsoft.com/office/officeart/2005/8/layout/process4"/>
    <dgm:cxn modelId="{B50C5051-A5F8-49A6-86E6-BB990EF8A45E}" srcId="{C72D1BF5-C3DD-49D3-BE48-FBE24E581CCE}" destId="{42C506F2-7AE1-44DA-989D-53C77A505203}" srcOrd="0" destOrd="0" parTransId="{F1EC7934-9AB0-4229-8BE8-EE444BE218C4}" sibTransId="{99131C58-53AF-4F85-9F64-EEB043E8A19F}"/>
    <dgm:cxn modelId="{53C9C84B-6C42-4777-A82F-37B834B55EF5}" type="presOf" srcId="{42C506F2-7AE1-44DA-989D-53C77A505203}" destId="{87CF8D7A-3E82-4555-A9CC-3E14C314FFDD}" srcOrd="0" destOrd="0" presId="urn:microsoft.com/office/officeart/2005/8/layout/process4"/>
    <dgm:cxn modelId="{8F7D3B3D-8E07-4333-9926-285D43FA4819}" type="presOf" srcId="{7B51E1FD-E418-4145-AB66-74AAE524F177}" destId="{C0EA4424-5087-496D-A331-D3211563F5E3}" srcOrd="0" destOrd="0" presId="urn:microsoft.com/office/officeart/2005/8/layout/process4"/>
    <dgm:cxn modelId="{7447D13D-AD6C-4E57-8AEB-C65F5500B455}" srcId="{C72D1BF5-C3DD-49D3-BE48-FBE24E581CCE}" destId="{7B51E1FD-E418-4145-AB66-74AAE524F177}" srcOrd="2" destOrd="0" parTransId="{5D9F9493-EB90-4B3D-B713-A2EE391C4B96}" sibTransId="{44BA18B6-1CDE-4F35-8DF6-99B5E8646B4B}"/>
    <dgm:cxn modelId="{F162324D-B19D-49A2-9511-402F706D27B9}" type="presOf" srcId="{C72D1BF5-C3DD-49D3-BE48-FBE24E581CCE}" destId="{A5516527-1152-440E-A456-2938FE3A26D7}" srcOrd="0" destOrd="0" presId="urn:microsoft.com/office/officeart/2005/8/layout/process4"/>
    <dgm:cxn modelId="{E30F5648-1644-4DC8-B044-8B43BB208570}" srcId="{99158680-4B9B-470D-AB74-7BBB84721DEF}" destId="{C72D1BF5-C3DD-49D3-BE48-FBE24E581CCE}" srcOrd="0" destOrd="0" parTransId="{AF2EE31D-4AD2-4FEF-AC99-E57159B914FA}" sibTransId="{C0B7F921-96AE-40FA-8233-3494721CFE47}"/>
    <dgm:cxn modelId="{3D43300B-C04D-4497-B584-A8E5B11918DC}" srcId="{99158680-4B9B-470D-AB74-7BBB84721DEF}" destId="{2B5CC5E0-30BE-49C2-8821-716299FF761A}" srcOrd="1" destOrd="0" parTransId="{18FB943C-251E-4A2D-B532-E3DB1C772C8A}" sibTransId="{FD06EE99-1782-4D83-B5C2-DC33A5702B1E}"/>
    <dgm:cxn modelId="{BEFF8E8A-237F-4B99-A1DF-39AF412C0AC0}" type="presParOf" srcId="{459B4E40-26AF-44B6-A462-B985C0623125}" destId="{5F88F0BE-2A79-4A4D-BC11-258620D7D269}" srcOrd="0" destOrd="0" presId="urn:microsoft.com/office/officeart/2005/8/layout/process4"/>
    <dgm:cxn modelId="{86A73E58-770E-46F9-85D1-4EF80E4FE368}" type="presParOf" srcId="{5F88F0BE-2A79-4A4D-BC11-258620D7D269}" destId="{3918AE21-E876-47F7-A271-E4FE33A5BBAE}" srcOrd="0" destOrd="0" presId="urn:microsoft.com/office/officeart/2005/8/layout/process4"/>
    <dgm:cxn modelId="{1034F2D5-A64C-4002-8F03-2D8FB0A6C787}" type="presParOf" srcId="{459B4E40-26AF-44B6-A462-B985C0623125}" destId="{FB56733B-3F04-48ED-9C42-6381CA86D332}" srcOrd="1" destOrd="0" presId="urn:microsoft.com/office/officeart/2005/8/layout/process4"/>
    <dgm:cxn modelId="{C59038A1-08A1-4C72-9189-F9F295F61406}" type="presParOf" srcId="{459B4E40-26AF-44B6-A462-B985C0623125}" destId="{1E33ACC9-481D-4073-9C67-6DA029AADFEB}" srcOrd="2" destOrd="0" presId="urn:microsoft.com/office/officeart/2005/8/layout/process4"/>
    <dgm:cxn modelId="{FD95BB4D-666D-4D90-935F-C6F1D032AAD1}" type="presParOf" srcId="{1E33ACC9-481D-4073-9C67-6DA029AADFEB}" destId="{A5516527-1152-440E-A456-2938FE3A26D7}" srcOrd="0" destOrd="0" presId="urn:microsoft.com/office/officeart/2005/8/layout/process4"/>
    <dgm:cxn modelId="{8EBDFA07-2314-4033-8CBD-277D456CE2B8}" type="presParOf" srcId="{1E33ACC9-481D-4073-9C67-6DA029AADFEB}" destId="{B5A1BA62-4EA2-49DD-83E9-42FD2A693322}" srcOrd="1" destOrd="0" presId="urn:microsoft.com/office/officeart/2005/8/layout/process4"/>
    <dgm:cxn modelId="{02E99630-1851-4570-A0FD-23D7FF8AD96C}" type="presParOf" srcId="{1E33ACC9-481D-4073-9C67-6DA029AADFEB}" destId="{3B182E6B-ED42-4BA1-B14C-D72A1DE01CBF}" srcOrd="2" destOrd="0" presId="urn:microsoft.com/office/officeart/2005/8/layout/process4"/>
    <dgm:cxn modelId="{D9F5CE2D-4166-43B1-BE3F-B9A1325A2AC8}" type="presParOf" srcId="{3B182E6B-ED42-4BA1-B14C-D72A1DE01CBF}" destId="{87CF8D7A-3E82-4555-A9CC-3E14C314FFDD}" srcOrd="0" destOrd="0" presId="urn:microsoft.com/office/officeart/2005/8/layout/process4"/>
    <dgm:cxn modelId="{2BCCC72F-6401-4C34-A608-A29DB090178C}" type="presParOf" srcId="{3B182E6B-ED42-4BA1-B14C-D72A1DE01CBF}" destId="{F1742F64-B9CD-4989-82DB-E0B219105C06}" srcOrd="1" destOrd="0" presId="urn:microsoft.com/office/officeart/2005/8/layout/process4"/>
    <dgm:cxn modelId="{C6BA2D77-848E-4BB9-8219-FD3B1246ED61}" type="presParOf" srcId="{3B182E6B-ED42-4BA1-B14C-D72A1DE01CBF}" destId="{C0EA4424-5087-496D-A331-D3211563F5E3}"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8AE21-E876-47F7-A271-E4FE33A5BBAE}">
      <dsp:nvSpPr>
        <dsp:cNvPr id="0" name=""/>
        <dsp:cNvSpPr/>
      </dsp:nvSpPr>
      <dsp:spPr>
        <a:xfrm>
          <a:off x="0" y="4859327"/>
          <a:ext cx="6982691" cy="592679"/>
        </a:xfrm>
        <a:prstGeom prst="rect">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uk-UA" sz="1100" b="1" kern="1200" dirty="0"/>
            <a:t>Недотримання виконання саме цих вимог, є основною причиною зупинки разових рад.</a:t>
          </a:r>
        </a:p>
      </dsp:txBody>
      <dsp:txXfrm>
        <a:off x="0" y="4859327"/>
        <a:ext cx="6982691" cy="592679"/>
      </dsp:txXfrm>
    </dsp:sp>
    <dsp:sp modelId="{B5A1BA62-4EA2-49DD-83E9-42FD2A693322}">
      <dsp:nvSpPr>
        <dsp:cNvPr id="0" name=""/>
        <dsp:cNvSpPr/>
      </dsp:nvSpPr>
      <dsp:spPr>
        <a:xfrm rot="10800000">
          <a:off x="0" y="1141"/>
          <a:ext cx="6982691" cy="4906034"/>
        </a:xfrm>
        <a:prstGeom prst="upArrowCallout">
          <a:avLst/>
        </a:prstGeom>
        <a:gradFill rotWithShape="0">
          <a:gsLst>
            <a:gs pos="0">
              <a:schemeClr val="accent3">
                <a:hueOff val="11249043"/>
                <a:satOff val="2189"/>
                <a:lumOff val="11765"/>
                <a:alphaOff val="0"/>
                <a:tint val="64000"/>
                <a:lumMod val="118000"/>
              </a:schemeClr>
            </a:gs>
            <a:gs pos="100000">
              <a:schemeClr val="accent3">
                <a:hueOff val="11249043"/>
                <a:satOff val="2189"/>
                <a:lumOff val="11765"/>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uk-UA" sz="1100" kern="1200" dirty="0"/>
            <a:t>Необхідно зауважити, що у разі виявлення порушень при формуванні разової ради МОН зупиняє роботу такої разової ради шляхом внесення відповідної інформації до інформаційної системи із зазначенням підстав для усунення виявлених порушень. Тому вченим радам закладів вищої освіти (наукових установ) при формуванні разової ради, в першу чергу </a:t>
          </a:r>
          <a:r>
            <a:rPr lang="uk-UA" sz="1100" b="1" kern="1200" dirty="0"/>
            <a:t>необхідно звертати увагу на відповідність наукових публікацій запропонованим членам разової ради вимогам Порядку, а саме наявність:</a:t>
          </a:r>
          <a:endParaRPr lang="ru-RU" sz="1100" kern="1200" dirty="0"/>
        </a:p>
      </dsp:txBody>
      <dsp:txXfrm rot="-10800000">
        <a:off x="0" y="1141"/>
        <a:ext cx="6982691" cy="1722017"/>
      </dsp:txXfrm>
    </dsp:sp>
    <dsp:sp modelId="{87CF8D7A-3E82-4555-A9CC-3E14C314FFDD}">
      <dsp:nvSpPr>
        <dsp:cNvPr id="0" name=""/>
        <dsp:cNvSpPr/>
      </dsp:nvSpPr>
      <dsp:spPr>
        <a:xfrm>
          <a:off x="3409" y="1723159"/>
          <a:ext cx="2325290" cy="1466904"/>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uk-UA" sz="1100" kern="1200" dirty="0"/>
            <a:t>одноосібних монографій, або одноосібних розділів (не підрозділу, пункту, підпункту тощо) у колективних монографіях;</a:t>
          </a:r>
          <a:endParaRPr lang="ru-RU" sz="1100" kern="1200" dirty="0"/>
        </a:p>
      </dsp:txBody>
      <dsp:txXfrm>
        <a:off x="3409" y="1723159"/>
        <a:ext cx="2325290" cy="1466904"/>
      </dsp:txXfrm>
    </dsp:sp>
    <dsp:sp modelId="{F1742F64-B9CD-4989-82DB-E0B219105C06}">
      <dsp:nvSpPr>
        <dsp:cNvPr id="0" name=""/>
        <dsp:cNvSpPr/>
      </dsp:nvSpPr>
      <dsp:spPr>
        <a:xfrm>
          <a:off x="2328700" y="1723159"/>
          <a:ext cx="2325290" cy="1466904"/>
        </a:xfrm>
        <a:prstGeom prst="rect">
          <a:avLst/>
        </a:prstGeom>
        <a:solidFill>
          <a:schemeClr val="accent3">
            <a:tint val="40000"/>
            <a:alpha val="90000"/>
            <a:hueOff val="6181392"/>
            <a:satOff val="3030"/>
            <a:lumOff val="716"/>
            <a:alphaOff val="0"/>
          </a:schemeClr>
        </a:solidFill>
        <a:ln w="9525" cap="rnd" cmpd="sng" algn="ctr">
          <a:solidFill>
            <a:schemeClr val="accent3">
              <a:tint val="40000"/>
              <a:alpha val="90000"/>
              <a:hueOff val="6181392"/>
              <a:satOff val="3030"/>
              <a:lumOff val="71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uk-UA" sz="1100" kern="1200" dirty="0"/>
            <a:t>наукових статей, опублікованих у наукових виданнях, включених на дату опублікування до переліку наукових фахових видань України;</a:t>
          </a:r>
        </a:p>
      </dsp:txBody>
      <dsp:txXfrm>
        <a:off x="2328700" y="1723159"/>
        <a:ext cx="2325290" cy="1466904"/>
      </dsp:txXfrm>
    </dsp:sp>
    <dsp:sp modelId="{C0EA4424-5087-496D-A331-D3211563F5E3}">
      <dsp:nvSpPr>
        <dsp:cNvPr id="0" name=""/>
        <dsp:cNvSpPr/>
      </dsp:nvSpPr>
      <dsp:spPr>
        <a:xfrm>
          <a:off x="4653990" y="1723159"/>
          <a:ext cx="2325290" cy="1466904"/>
        </a:xfrm>
        <a:prstGeom prst="rect">
          <a:avLst/>
        </a:prstGeom>
        <a:solidFill>
          <a:schemeClr val="accent3">
            <a:tint val="40000"/>
            <a:alpha val="90000"/>
            <a:hueOff val="12362784"/>
            <a:satOff val="6060"/>
            <a:lumOff val="1431"/>
            <a:alphaOff val="0"/>
          </a:schemeClr>
        </a:solidFill>
        <a:ln w="9525" cap="rnd" cmpd="sng" algn="ctr">
          <a:solidFill>
            <a:schemeClr val="accent3">
              <a:tint val="40000"/>
              <a:alpha val="90000"/>
              <a:hueOff val="12362784"/>
              <a:satOff val="6060"/>
              <a:lumOff val="143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uk-UA" sz="1100" kern="1200" dirty="0"/>
            <a:t>наукових статей, опублікованих у періодичних наукових виданнях, проіндексованих у базах даних </a:t>
          </a:r>
          <a:r>
            <a:rPr lang="uk-UA" sz="1100" kern="1200" dirty="0" err="1"/>
            <a:t>Web</a:t>
          </a:r>
          <a:r>
            <a:rPr lang="uk-UA" sz="1100" kern="1200" dirty="0"/>
            <a:t> </a:t>
          </a:r>
          <a:r>
            <a:rPr lang="uk-UA" sz="1100" kern="1200" dirty="0" err="1"/>
            <a:t>of</a:t>
          </a:r>
          <a:r>
            <a:rPr lang="uk-UA" sz="1100" kern="1200" dirty="0"/>
            <a:t> </a:t>
          </a:r>
          <a:r>
            <a:rPr lang="uk-UA" sz="1100" kern="1200" dirty="0" err="1"/>
            <a:t>Science</a:t>
          </a:r>
          <a:r>
            <a:rPr lang="uk-UA" sz="1100" kern="1200" dirty="0"/>
            <a:t> </a:t>
          </a:r>
          <a:r>
            <a:rPr lang="uk-UA" sz="1100" kern="1200" dirty="0" err="1"/>
            <a:t>Core</a:t>
          </a:r>
          <a:r>
            <a:rPr lang="uk-UA" sz="1100" kern="1200" dirty="0"/>
            <a:t> </a:t>
          </a:r>
          <a:r>
            <a:rPr lang="uk-UA" sz="1100" kern="1200" dirty="0" err="1"/>
            <a:t>Collection</a:t>
          </a:r>
          <a:r>
            <a:rPr lang="uk-UA" sz="1100" kern="1200" dirty="0"/>
            <a:t> та/або </a:t>
          </a:r>
          <a:r>
            <a:rPr lang="uk-UA" sz="1100" kern="1200" dirty="0" err="1"/>
            <a:t>Scopus</a:t>
          </a:r>
          <a:r>
            <a:rPr lang="uk-UA" sz="1100" kern="1200" dirty="0"/>
            <a:t>, крім видань держави, визнаної Верховною Радою України державою-агресором.</a:t>
          </a:r>
        </a:p>
      </dsp:txBody>
      <dsp:txXfrm>
        <a:off x="4653990" y="1723159"/>
        <a:ext cx="2325290" cy="14669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A26C0D48-5544-4D1E-92ED-7D29602D5AD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a:p>
        </p:txBody>
      </p:sp>
      <p:sp>
        <p:nvSpPr>
          <p:cNvPr id="3" name="Дата 2">
            <a:extLst>
              <a:ext uri="{FF2B5EF4-FFF2-40B4-BE49-F238E27FC236}">
                <a16:creationId xmlns:a16="http://schemas.microsoft.com/office/drawing/2014/main" xmlns="" id="{5A546F38-6843-4BA4-9087-99FDAC13681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F37960E-1F7C-41B1-9A2B-96C83E797D56}" type="datetime1">
              <a:rPr lang="ru-RU" smtClean="0"/>
              <a:t>06.11.2023</a:t>
            </a:fld>
            <a:endParaRPr lang="ru-RU" dirty="0"/>
          </a:p>
        </p:txBody>
      </p:sp>
      <p:sp>
        <p:nvSpPr>
          <p:cNvPr id="4" name="Нижний колонтитул 3">
            <a:extLst>
              <a:ext uri="{FF2B5EF4-FFF2-40B4-BE49-F238E27FC236}">
                <a16:creationId xmlns:a16="http://schemas.microsoft.com/office/drawing/2014/main" xmlns="" id="{404D4C3A-831C-48BC-BBE8-779D1806979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a:p>
        </p:txBody>
      </p:sp>
      <p:sp>
        <p:nvSpPr>
          <p:cNvPr id="5" name="Номер слайда 4">
            <a:extLst>
              <a:ext uri="{FF2B5EF4-FFF2-40B4-BE49-F238E27FC236}">
                <a16:creationId xmlns:a16="http://schemas.microsoft.com/office/drawing/2014/main" xmlns="" id="{B78A2E2F-4EBC-4E26-BCA0-463636F0B34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ED2A560-1C91-4773-B7AC-4FDF7293DAA3}" type="slidenum">
              <a:rPr lang="ru-RU" smtClean="0"/>
              <a:t>‹#›</a:t>
            </a:fld>
            <a:endParaRPr lang="ru-RU"/>
          </a:p>
        </p:txBody>
      </p:sp>
    </p:spTree>
    <p:extLst>
      <p:ext uri="{BB962C8B-B14F-4D97-AF65-F5344CB8AC3E}">
        <p14:creationId xmlns:p14="http://schemas.microsoft.com/office/powerpoint/2010/main" val="1679572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9C201-AC4F-4363-955C-CEDBBD62208D}" type="datetime1">
              <a:rPr lang="ru-RU" smtClean="0"/>
              <a:pPr/>
              <a:t>06.11.2023</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3F167F0-0840-1348-BFE4-C6298BBC0698}" type="slidenum">
              <a:rPr lang="ru-RU" noProof="0" smtClean="0"/>
              <a:t>‹#›</a:t>
            </a:fld>
            <a:endParaRPr lang="ru-RU" noProof="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rtl="0"/>
            <a:fld id="{A3F167F0-0840-1348-BFE4-C6298BBC0698}" type="slidenum">
              <a:rPr lang="ru-RU" smtClean="0"/>
              <a:t>1</a:t>
            </a:fld>
            <a:endParaRPr lang="ru-RU"/>
          </a:p>
        </p:txBody>
      </p:sp>
    </p:spTree>
    <p:extLst>
      <p:ext uri="{BB962C8B-B14F-4D97-AF65-F5344CB8AC3E}">
        <p14:creationId xmlns:p14="http://schemas.microsoft.com/office/powerpoint/2010/main" val="128655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rtl="0"/>
            <a:fld id="{A3F167F0-0840-1348-BFE4-C6298BBC0698}" type="slidenum">
              <a:rPr lang="ru-RU" smtClean="0"/>
              <a:t>2</a:t>
            </a:fld>
            <a:endParaRPr lang="ru-RU"/>
          </a:p>
        </p:txBody>
      </p:sp>
    </p:spTree>
    <p:extLst>
      <p:ext uri="{BB962C8B-B14F-4D97-AF65-F5344CB8AC3E}">
        <p14:creationId xmlns:p14="http://schemas.microsoft.com/office/powerpoint/2010/main" val="1573216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rtl="0"/>
            <a:fld id="{A3F167F0-0840-1348-BFE4-C6298BBC0698}" type="slidenum">
              <a:rPr lang="ru-RU" smtClean="0"/>
              <a:t>3</a:t>
            </a:fld>
            <a:endParaRPr lang="ru-RU"/>
          </a:p>
        </p:txBody>
      </p:sp>
    </p:spTree>
    <p:extLst>
      <p:ext uri="{BB962C8B-B14F-4D97-AF65-F5344CB8AC3E}">
        <p14:creationId xmlns:p14="http://schemas.microsoft.com/office/powerpoint/2010/main" val="1481147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rtl="0"/>
            <a:fld id="{A3F167F0-0840-1348-BFE4-C6298BBC0698}" type="slidenum">
              <a:rPr lang="ru-RU" smtClean="0"/>
              <a:t>4</a:t>
            </a:fld>
            <a:endParaRPr lang="ru-RU"/>
          </a:p>
        </p:txBody>
      </p:sp>
    </p:spTree>
    <p:extLst>
      <p:ext uri="{BB962C8B-B14F-4D97-AF65-F5344CB8AC3E}">
        <p14:creationId xmlns:p14="http://schemas.microsoft.com/office/powerpoint/2010/main" val="4189907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3F167F0-0840-1348-BFE4-C6298BBC0698}"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1532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Овал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Овал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Овал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Овал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lstStyle/>
          <a:p>
            <a:pPr rtl="0"/>
            <a:endParaRPr lang="ru-RU" noProof="0"/>
          </a:p>
        </p:txBody>
      </p:sp>
      <p:sp>
        <p:nvSpPr>
          <p:cNvPr id="15" name="Овал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Полилиния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Заголовок 1"/>
          <p:cNvSpPr>
            <a:spLocks noGrp="1"/>
          </p:cNvSpPr>
          <p:nvPr userDrawn="1">
            <p:ph type="ctrTitle"/>
          </p:nvPr>
        </p:nvSpPr>
        <p:spPr>
          <a:xfrm>
            <a:off x="1154955" y="2099733"/>
            <a:ext cx="8825658" cy="2677648"/>
          </a:xfrm>
        </p:spPr>
        <p:txBody>
          <a:bodyPr rtlCol="0" anchor="b"/>
          <a:lstStyle>
            <a:lvl1pPr>
              <a:defRPr sz="5400"/>
            </a:lvl1pPr>
          </a:lstStyle>
          <a:p>
            <a:pPr rtl="0"/>
            <a:r>
              <a:rPr lang="ru-RU" noProof="0"/>
              <a:t>Образец заголовка</a:t>
            </a:r>
          </a:p>
        </p:txBody>
      </p:sp>
      <p:sp>
        <p:nvSpPr>
          <p:cNvPr id="3" name="Подзаголовок 2"/>
          <p:cNvSpPr>
            <a:spLocks noGrp="1"/>
          </p:cNvSpPr>
          <p:nvPr userDrawn="1">
            <p:ph type="subTitle" idx="1"/>
          </p:nvPr>
        </p:nvSpPr>
        <p:spPr>
          <a:xfrm>
            <a:off x="1154955" y="4777380"/>
            <a:ext cx="8825658" cy="861420"/>
          </a:xfrm>
        </p:spPr>
        <p:txBody>
          <a:bodyPr rtlCol="0"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ru-RU" noProof="0"/>
              <a:t>Образец подзаголовка</a:t>
            </a:r>
          </a:p>
        </p:txBody>
      </p:sp>
      <p:sp>
        <p:nvSpPr>
          <p:cNvPr id="4" name="Дата 3"/>
          <p:cNvSpPr>
            <a:spLocks noGrp="1"/>
          </p:cNvSpPr>
          <p:nvPr userDrawn="1">
            <p:ph type="dt" sz="half" idx="10"/>
          </p:nvPr>
        </p:nvSpPr>
        <p:spPr>
          <a:xfrm rot="5400000">
            <a:off x="10089390" y="1792223"/>
            <a:ext cx="990599" cy="304799"/>
          </a:xfrm>
        </p:spPr>
        <p:txBody>
          <a:bodyPr rtlCol="0" anchor="t"/>
          <a:lstStyle>
            <a:lvl1pPr algn="l">
              <a:defRPr b="0" i="0">
                <a:solidFill>
                  <a:schemeClr val="bg1"/>
                </a:solidFill>
              </a:defRPr>
            </a:lvl1pPr>
          </a:lstStyle>
          <a:p>
            <a:pPr rtl="0"/>
            <a:fld id="{E86AA575-909A-4E84-A73A-2B96081E700B}" type="datetime1">
              <a:rPr lang="ru-RU" noProof="0" smtClean="0"/>
              <a:t>06.11.2023</a:t>
            </a:fld>
            <a:endParaRPr lang="ru-RU" noProof="0"/>
          </a:p>
        </p:txBody>
      </p:sp>
      <p:sp>
        <p:nvSpPr>
          <p:cNvPr id="5" name="Нижний колонтитул 4"/>
          <p:cNvSpPr>
            <a:spLocks noGrp="1"/>
          </p:cNvSpPr>
          <p:nvPr userDrawn="1">
            <p:ph type="ftr" sz="quarter" idx="11"/>
          </p:nvPr>
        </p:nvSpPr>
        <p:spPr>
          <a:xfrm rot="5400000">
            <a:off x="8959592" y="3226820"/>
            <a:ext cx="3859795" cy="304801"/>
          </a:xfrm>
        </p:spPr>
        <p:txBody>
          <a:bodyPr rtlCol="0"/>
          <a:lstStyle>
            <a:lvl1pPr>
              <a:defRPr b="0" i="0">
                <a:solidFill>
                  <a:schemeClr val="bg1"/>
                </a:solidFill>
              </a:defRPr>
            </a:lvl1pPr>
          </a:lstStyle>
          <a:p>
            <a:pPr rtl="0"/>
            <a:endParaRPr lang="ru-RU" noProof="0"/>
          </a:p>
        </p:txBody>
      </p:sp>
      <p:sp>
        <p:nvSpPr>
          <p:cNvPr id="10" name="Прямоугольник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userDrawn="1">
            <p:ph type="sldNum" sz="quarter" idx="12"/>
          </p:nvPr>
        </p:nvSpPr>
        <p:spPr>
          <a:xfrm>
            <a:off x="10351008" y="292608"/>
            <a:ext cx="838199" cy="767687"/>
          </a:xfrm>
        </p:spPr>
        <p:txBody>
          <a:bodyPr rtlCol="0"/>
          <a:lstStyle>
            <a:lvl1pPr>
              <a:defRPr sz="2800" b="0" i="0">
                <a:latin typeface="+mj-lt"/>
              </a:defRPr>
            </a:lvl1pPr>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Рисунок с подписью">
    <p:spTree>
      <p:nvGrpSpPr>
        <p:cNvPr id="1" name=""/>
        <p:cNvGrpSpPr/>
        <p:nvPr/>
      </p:nvGrpSpPr>
      <p:grpSpPr>
        <a:xfrm>
          <a:off x="0" y="0"/>
          <a:ext cx="0" cy="0"/>
          <a:chOff x="0" y="0"/>
          <a:chExt cx="0" cy="0"/>
        </a:xfrm>
      </p:grpSpPr>
      <p:grpSp>
        <p:nvGrpSpPr>
          <p:cNvPr id="20" name="Группа 19"/>
          <p:cNvGrpSpPr/>
          <p:nvPr/>
        </p:nvGrpSpPr>
        <p:grpSpPr>
          <a:xfrm>
            <a:off x="0" y="-2373"/>
            <a:ext cx="12192000" cy="6867027"/>
            <a:chOff x="0" y="-2373"/>
            <a:chExt cx="12192000" cy="6867027"/>
          </a:xfrm>
        </p:grpSpPr>
        <p:sp>
          <p:nvSpPr>
            <p:cNvPr id="12" name="Прямоугольник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Овал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Овал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Овал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Овал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Овал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Прямоугольник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Полилиния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Полилиния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Полилиния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ru-RU" noProof="0"/>
              <a:t>Образец заголовка</a:t>
            </a:r>
          </a:p>
        </p:txBody>
      </p:sp>
      <p:sp>
        <p:nvSpPr>
          <p:cNvPr id="22" name="Рисунок 21">
            <a:extLst>
              <a:ext uri="{FF2B5EF4-FFF2-40B4-BE49-F238E27FC236}">
                <a16:creationId xmlns:a16="http://schemas.microsoft.com/office/drawing/2014/main" xmlns="" id="{215A5A73-8E13-4E38-8362-0A09BA944115}"/>
              </a:ext>
            </a:extLst>
          </p:cNvPr>
          <p:cNvSpPr>
            <a:spLocks noGrp="1"/>
          </p:cNvSpPr>
          <p:nvPr>
            <p:ph type="pic" idx="1" hasCustomPrompt="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rtlCol="0"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ru-RU" noProof="0"/>
              <a:t>Щелкните значок, чтобы добавить изображение</a:t>
            </a:r>
          </a:p>
        </p:txBody>
      </p:sp>
      <p:sp>
        <p:nvSpPr>
          <p:cNvPr id="4" name="Текст 3"/>
          <p:cNvSpPr>
            <a:spLocks noGrp="1"/>
          </p:cNvSpPr>
          <p:nvPr>
            <p:ph type="body" sz="half" idx="2"/>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05D13EF0-FE8D-43FC-AE79-F77DF127C654}" type="datetime1">
              <a:rPr lang="ru-RU" noProof="0" smtClean="0"/>
              <a:t>06.11.2023</a:t>
            </a:fld>
            <a:endParaRPr lang="ru-RU" noProof="0"/>
          </a:p>
        </p:txBody>
      </p:sp>
      <p:sp>
        <p:nvSpPr>
          <p:cNvPr id="6" name="Нижний колонтитул 5"/>
          <p:cNvSpPr>
            <a:spLocks noGrp="1"/>
          </p:cNvSpPr>
          <p:nvPr>
            <p:ph type="ftr" sz="quarter" idx="11"/>
          </p:nvPr>
        </p:nvSpPr>
        <p:spPr/>
        <p:txBody>
          <a:bodyPr rtlCol="0"/>
          <a:lstStyle/>
          <a:p>
            <a:pPr rtl="0"/>
            <a:endParaRPr lang="ru-RU" noProof="0"/>
          </a:p>
        </p:txBody>
      </p:sp>
      <p:sp>
        <p:nvSpPr>
          <p:cNvPr id="14" name="Прямоугольник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Номер слайда 6"/>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Объект с подписью">
    <p:spTree>
      <p:nvGrpSpPr>
        <p:cNvPr id="1" name=""/>
        <p:cNvGrpSpPr/>
        <p:nvPr/>
      </p:nvGrpSpPr>
      <p:grpSpPr>
        <a:xfrm>
          <a:off x="0" y="0"/>
          <a:ext cx="0" cy="0"/>
          <a:chOff x="0" y="0"/>
          <a:chExt cx="0" cy="0"/>
        </a:xfrm>
      </p:grpSpPr>
      <p:grpSp>
        <p:nvGrpSpPr>
          <p:cNvPr id="20" name="Группа 19"/>
          <p:cNvGrpSpPr/>
          <p:nvPr/>
        </p:nvGrpSpPr>
        <p:grpSpPr>
          <a:xfrm>
            <a:off x="0" y="-2373"/>
            <a:ext cx="12192000" cy="6867027"/>
            <a:chOff x="0" y="-2373"/>
            <a:chExt cx="12192000" cy="6867027"/>
          </a:xfrm>
        </p:grpSpPr>
        <p:sp>
          <p:nvSpPr>
            <p:cNvPr id="12" name="Прямоугольник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Овал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Овал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Овал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Овал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Овал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Прямоугольник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Полилиния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Полилиния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Полилиния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Объект 10">
            <a:extLst>
              <a:ext uri="{FF2B5EF4-FFF2-40B4-BE49-F238E27FC236}">
                <a16:creationId xmlns:a16="http://schemas.microsoft.com/office/drawing/2014/main" xmlns=""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2" name="Заголовок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ru-RU" noProof="0"/>
              <a:t>Образец заголовка</a:t>
            </a:r>
          </a:p>
        </p:txBody>
      </p:sp>
      <p:sp>
        <p:nvSpPr>
          <p:cNvPr id="4" name="Текст 3"/>
          <p:cNvSpPr>
            <a:spLocks noGrp="1"/>
          </p:cNvSpPr>
          <p:nvPr>
            <p:ph type="body" sz="half" idx="2"/>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noProof="0"/>
              <a:t>Образец текста</a:t>
            </a:r>
          </a:p>
        </p:txBody>
      </p:sp>
      <p:sp>
        <p:nvSpPr>
          <p:cNvPr id="5" name="Дата 4"/>
          <p:cNvSpPr>
            <a:spLocks noGrp="1"/>
          </p:cNvSpPr>
          <p:nvPr>
            <p:ph type="dt" sz="half" idx="10"/>
          </p:nvPr>
        </p:nvSpPr>
        <p:spPr/>
        <p:txBody>
          <a:bodyPr rtlCol="0"/>
          <a:lstStyle/>
          <a:p>
            <a:pPr rtl="0"/>
            <a:fld id="{CC9A25B9-C5B6-4321-9761-C8D3F1A3412A}" type="datetime1">
              <a:rPr lang="ru-RU" noProof="0" smtClean="0"/>
              <a:t>06.11.2023</a:t>
            </a:fld>
            <a:endParaRPr lang="ru-RU" noProof="0"/>
          </a:p>
        </p:txBody>
      </p:sp>
      <p:sp>
        <p:nvSpPr>
          <p:cNvPr id="6" name="Нижний колонтитул 5"/>
          <p:cNvSpPr>
            <a:spLocks noGrp="1"/>
          </p:cNvSpPr>
          <p:nvPr>
            <p:ph type="ftr" sz="quarter" idx="11"/>
          </p:nvPr>
        </p:nvSpPr>
        <p:spPr/>
        <p:txBody>
          <a:bodyPr rtlCol="0"/>
          <a:lstStyle/>
          <a:p>
            <a:pPr rtl="0"/>
            <a:endParaRPr lang="ru-RU" noProof="0"/>
          </a:p>
        </p:txBody>
      </p:sp>
      <p:sp>
        <p:nvSpPr>
          <p:cNvPr id="14" name="Прямоугольник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Номер слайда 6"/>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Объект 2"/>
          <p:cNvSpPr>
            <a:spLocks noGrp="1"/>
          </p:cNvSpPr>
          <p:nvPr>
            <p:ph sz="half" idx="1"/>
          </p:nvPr>
        </p:nvSpPr>
        <p:spPr>
          <a:xfrm>
            <a:off x="1154954" y="2603500"/>
            <a:ext cx="4825158" cy="3416301"/>
          </a:xfrm>
        </p:spPr>
        <p:txBody>
          <a:bodyPr rtlCol="0">
            <a:norm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Объект 3"/>
          <p:cNvSpPr>
            <a:spLocks noGrp="1"/>
          </p:cNvSpPr>
          <p:nvPr>
            <p:ph sz="half" idx="2"/>
          </p:nvPr>
        </p:nvSpPr>
        <p:spPr>
          <a:xfrm>
            <a:off x="6208712" y="2603500"/>
            <a:ext cx="4825159" cy="3416300"/>
          </a:xfrm>
        </p:spPr>
        <p:txBody>
          <a:bodyPr rtlCol="0">
            <a:norm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Дата 4"/>
          <p:cNvSpPr>
            <a:spLocks noGrp="1"/>
          </p:cNvSpPr>
          <p:nvPr>
            <p:ph type="dt" sz="half" idx="10"/>
          </p:nvPr>
        </p:nvSpPr>
        <p:spPr/>
        <p:txBody>
          <a:bodyPr rtlCol="0"/>
          <a:lstStyle/>
          <a:p>
            <a:pPr rtl="0"/>
            <a:fld id="{1C7E678F-447A-480B-9B75-01799EA8EF53}" type="datetime1">
              <a:rPr lang="ru-RU" noProof="0" smtClean="0"/>
              <a:t>06.11.2023</a:t>
            </a:fld>
            <a:endParaRPr lang="ru-RU" noProof="0"/>
          </a:p>
        </p:txBody>
      </p:sp>
      <p:sp>
        <p:nvSpPr>
          <p:cNvPr id="6" name="Нижний колонтитул 5"/>
          <p:cNvSpPr>
            <a:spLocks noGrp="1"/>
          </p:cNvSpPr>
          <p:nvPr>
            <p:ph type="ftr" sz="quarter" idx="11"/>
          </p:nvPr>
        </p:nvSpPr>
        <p:spPr/>
        <p:txBody>
          <a:bodyPr rtlCol="0"/>
          <a:lstStyle/>
          <a:p>
            <a:pPr rtl="0"/>
            <a:endParaRPr lang="ru-RU" noProof="0"/>
          </a:p>
        </p:txBody>
      </p:sp>
      <p:sp>
        <p:nvSpPr>
          <p:cNvPr id="7" name="Номер слайда 6"/>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lvl1pPr>
              <a:defRPr/>
            </a:lvl1pPr>
          </a:lstStyle>
          <a:p>
            <a:pPr rtl="0"/>
            <a:r>
              <a:rPr lang="ru-RU" noProof="0"/>
              <a:t>Образец заголовка</a:t>
            </a:r>
          </a:p>
        </p:txBody>
      </p:sp>
      <p:sp>
        <p:nvSpPr>
          <p:cNvPr id="3" name="Текст 2"/>
          <p:cNvSpPr>
            <a:spLocks noGrp="1"/>
          </p:cNvSpPr>
          <p:nvPr>
            <p:ph type="body" idx="1"/>
          </p:nvPr>
        </p:nvSpPr>
        <p:spPr>
          <a:xfrm>
            <a:off x="1154954" y="2603500"/>
            <a:ext cx="4825157"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4" name="Объект 3"/>
          <p:cNvSpPr>
            <a:spLocks noGrp="1"/>
          </p:cNvSpPr>
          <p:nvPr>
            <p:ph sz="half" idx="2"/>
          </p:nvPr>
        </p:nvSpPr>
        <p:spPr>
          <a:xfrm>
            <a:off x="1154954" y="3179762"/>
            <a:ext cx="4825158" cy="2840039"/>
          </a:xfrm>
        </p:spPr>
        <p:txBody>
          <a:bodyPr rtlCol="0">
            <a:norm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Текст 4"/>
          <p:cNvSpPr>
            <a:spLocks noGrp="1"/>
          </p:cNvSpPr>
          <p:nvPr>
            <p:ph type="body" sz="quarter" idx="3"/>
          </p:nvPr>
        </p:nvSpPr>
        <p:spPr>
          <a:xfrm>
            <a:off x="6208712" y="2603500"/>
            <a:ext cx="4825159"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6" name="Объект 5"/>
          <p:cNvSpPr>
            <a:spLocks noGrp="1"/>
          </p:cNvSpPr>
          <p:nvPr>
            <p:ph sz="quarter" idx="4"/>
          </p:nvPr>
        </p:nvSpPr>
        <p:spPr>
          <a:xfrm>
            <a:off x="6208710" y="3179762"/>
            <a:ext cx="4825159" cy="2840039"/>
          </a:xfrm>
        </p:spPr>
        <p:txBody>
          <a:bodyPr rtlCol="0">
            <a:norm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Дата 6"/>
          <p:cNvSpPr>
            <a:spLocks noGrp="1"/>
          </p:cNvSpPr>
          <p:nvPr>
            <p:ph type="dt" sz="half" idx="10"/>
          </p:nvPr>
        </p:nvSpPr>
        <p:spPr/>
        <p:txBody>
          <a:bodyPr rtlCol="0"/>
          <a:lstStyle/>
          <a:p>
            <a:pPr rtl="0"/>
            <a:fld id="{872512C1-8A81-4FB1-A62C-2439B34D73D0}" type="datetime1">
              <a:rPr lang="ru-RU" noProof="0" smtClean="0"/>
              <a:t>06.11.2023</a:t>
            </a:fld>
            <a:endParaRPr lang="ru-RU" noProof="0"/>
          </a:p>
        </p:txBody>
      </p:sp>
      <p:sp>
        <p:nvSpPr>
          <p:cNvPr id="8" name="Нижний колонтитул 7"/>
          <p:cNvSpPr>
            <a:spLocks noGrp="1"/>
          </p:cNvSpPr>
          <p:nvPr>
            <p:ph type="ftr" sz="quarter" idx="11"/>
          </p:nvPr>
        </p:nvSpPr>
        <p:spPr/>
        <p:txBody>
          <a:bodyPr rtlCol="0"/>
          <a:lstStyle/>
          <a:p>
            <a:pPr rtl="0"/>
            <a:endParaRPr lang="ru-RU" noProof="0"/>
          </a:p>
        </p:txBody>
      </p:sp>
      <p:sp>
        <p:nvSpPr>
          <p:cNvPr id="9" name="Номер слайда 8"/>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Дата 2"/>
          <p:cNvSpPr>
            <a:spLocks noGrp="1"/>
          </p:cNvSpPr>
          <p:nvPr>
            <p:ph type="dt" sz="half" idx="10"/>
          </p:nvPr>
        </p:nvSpPr>
        <p:spPr/>
        <p:txBody>
          <a:bodyPr rtlCol="0"/>
          <a:lstStyle/>
          <a:p>
            <a:pPr rtl="0"/>
            <a:fld id="{81B13030-9547-48AA-9A77-B6FE0D9329CE}" type="datetime1">
              <a:rPr lang="ru-RU" noProof="0" smtClean="0"/>
              <a:t>06.11.2023</a:t>
            </a:fld>
            <a:endParaRPr lang="ru-RU" noProof="0"/>
          </a:p>
        </p:txBody>
      </p:sp>
      <p:sp>
        <p:nvSpPr>
          <p:cNvPr id="4" name="Нижний колонтитул 3"/>
          <p:cNvSpPr>
            <a:spLocks noGrp="1"/>
          </p:cNvSpPr>
          <p:nvPr>
            <p:ph type="ftr" sz="quarter" idx="11"/>
          </p:nvPr>
        </p:nvSpPr>
        <p:spPr/>
        <p:txBody>
          <a:bodyPr rtlCol="0"/>
          <a:lstStyle/>
          <a:p>
            <a:pPr rtl="0"/>
            <a:endParaRPr lang="ru-RU" noProof="0"/>
          </a:p>
        </p:txBody>
      </p:sp>
      <p:sp>
        <p:nvSpPr>
          <p:cNvPr id="5" name="Номер слайда 4"/>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p>
            <a:pPr rtl="0"/>
            <a:fld id="{CE5B4ED4-48AB-41C5-85BE-36F29B424A13}" type="datetime1">
              <a:rPr lang="ru-RU" noProof="0" smtClean="0"/>
              <a:t>06.11.2023</a:t>
            </a:fld>
            <a:endParaRPr lang="ru-RU" noProof="0"/>
          </a:p>
        </p:txBody>
      </p:sp>
      <p:sp>
        <p:nvSpPr>
          <p:cNvPr id="3" name="Нижний колонтитул 2"/>
          <p:cNvSpPr>
            <a:spLocks noGrp="1"/>
          </p:cNvSpPr>
          <p:nvPr>
            <p:ph type="ftr" sz="quarter" idx="11"/>
          </p:nvPr>
        </p:nvSpPr>
        <p:spPr/>
        <p:txBody>
          <a:bodyPr rtlCol="0"/>
          <a:lstStyle/>
          <a:p>
            <a:pPr rtl="0"/>
            <a:endParaRPr lang="ru-RU" noProof="0"/>
          </a:p>
        </p:txBody>
      </p:sp>
      <p:sp>
        <p:nvSpPr>
          <p:cNvPr id="7" name="Прямоугольник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Номер слайда 3"/>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Объект 2"/>
          <p:cNvSpPr>
            <a:spLocks noGrp="1"/>
          </p:cNvSpPr>
          <p:nvPr>
            <p:ph idx="1"/>
          </p:nvPr>
        </p:nvSpPr>
        <p:spPr/>
        <p:txBody>
          <a:bodyPr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43235056-05E5-49FA-85B9-C13A880503DF}"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3" name="Группа 12"/>
          <p:cNvGrpSpPr/>
          <p:nvPr/>
        </p:nvGrpSpPr>
        <p:grpSpPr>
          <a:xfrm>
            <a:off x="0" y="-2373"/>
            <a:ext cx="12192000" cy="6867027"/>
            <a:chOff x="0" y="-2373"/>
            <a:chExt cx="12192000" cy="6867027"/>
          </a:xfrm>
        </p:grpSpPr>
        <p:sp>
          <p:nvSpPr>
            <p:cNvPr id="11" name="Прямоугольник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Овал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Овал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Овал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Овал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Овал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Прямоугольник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Полилиния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677645"/>
            <a:ext cx="4351023" cy="2283824"/>
          </a:xfrm>
        </p:spPr>
        <p:txBody>
          <a:bodyPr rtlCol="0" anchor="ctr"/>
          <a:lstStyle>
            <a:lvl1pPr algn="l">
              <a:defRPr sz="4000" b="0" cap="none"/>
            </a:lvl1pPr>
          </a:lstStyle>
          <a:p>
            <a:pPr rtl="0"/>
            <a:r>
              <a:rPr lang="ru-RU" noProof="0"/>
              <a:t>Образец заголовка</a:t>
            </a:r>
          </a:p>
        </p:txBody>
      </p:sp>
      <p:sp>
        <p:nvSpPr>
          <p:cNvPr id="3" name="Текст 2"/>
          <p:cNvSpPr>
            <a:spLocks noGrp="1"/>
          </p:cNvSpPr>
          <p:nvPr>
            <p:ph type="body" idx="1"/>
          </p:nvPr>
        </p:nvSpPr>
        <p:spPr>
          <a:xfrm>
            <a:off x="6895558" y="2677644"/>
            <a:ext cx="3755379" cy="2283823"/>
          </a:xfrm>
        </p:spPr>
        <p:txBody>
          <a:bodyPr rtlCol="0"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ru-RU" noProof="0"/>
              <a:t>Образец текста</a:t>
            </a:r>
          </a:p>
        </p:txBody>
      </p:sp>
      <p:sp>
        <p:nvSpPr>
          <p:cNvPr id="4" name="Дата 3"/>
          <p:cNvSpPr>
            <a:spLocks noGrp="1"/>
          </p:cNvSpPr>
          <p:nvPr>
            <p:ph type="dt" sz="half" idx="10"/>
          </p:nvPr>
        </p:nvSpPr>
        <p:spPr/>
        <p:txBody>
          <a:bodyPr rtlCol="0"/>
          <a:lstStyle/>
          <a:p>
            <a:pPr rtl="0"/>
            <a:fld id="{C0FE25B6-26B9-4795-9DB3-1F92AB5CD076}"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Только заголовок — слева">
    <p:spTree>
      <p:nvGrpSpPr>
        <p:cNvPr id="1" name=""/>
        <p:cNvGrpSpPr/>
        <p:nvPr/>
      </p:nvGrpSpPr>
      <p:grpSpPr>
        <a:xfrm>
          <a:off x="0" y="0"/>
          <a:ext cx="0" cy="0"/>
          <a:chOff x="0" y="0"/>
          <a:chExt cx="0" cy="0"/>
        </a:xfrm>
      </p:grpSpPr>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0035181B-387F-4E5B-AC56-E7811112EC5A}"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 маркеров в виде значков по вертикали">
    <p:spTree>
      <p:nvGrpSpPr>
        <p:cNvPr id="1" name=""/>
        <p:cNvGrpSpPr/>
        <p:nvPr/>
      </p:nvGrpSpPr>
      <p:grpSpPr>
        <a:xfrm>
          <a:off x="0" y="0"/>
          <a:ext cx="0" cy="0"/>
          <a:chOff x="0" y="0"/>
          <a:chExt cx="0" cy="0"/>
        </a:xfrm>
      </p:grpSpPr>
      <p:sp>
        <p:nvSpPr>
          <p:cNvPr id="10" name="Текст 9">
            <a:extLst>
              <a:ext uri="{FF2B5EF4-FFF2-40B4-BE49-F238E27FC236}">
                <a16:creationId xmlns:a16="http://schemas.microsoft.com/office/drawing/2014/main" xmlns=""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rtlCol="0" anchor="ctr">
            <a:normAutofit/>
          </a:bodyPr>
          <a:lstStyle>
            <a:lvl1pPr marL="0" indent="0">
              <a:buNone/>
              <a:defRPr sz="2100">
                <a:solidFill>
                  <a:schemeClr val="tx1"/>
                </a:solidFill>
              </a:defRPr>
            </a:lvl1pPr>
          </a:lstStyle>
          <a:p>
            <a:pPr lvl="0" rtl="0"/>
            <a:r>
              <a:rPr lang="ru-RU" noProof="0"/>
              <a:t>Текстовый элемент</a:t>
            </a:r>
          </a:p>
        </p:txBody>
      </p:sp>
      <p:sp>
        <p:nvSpPr>
          <p:cNvPr id="16" name="Текст 9">
            <a:extLst>
              <a:ext uri="{FF2B5EF4-FFF2-40B4-BE49-F238E27FC236}">
                <a16:creationId xmlns:a16="http://schemas.microsoft.com/office/drawing/2014/main" xmlns=""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rtlCol="0" anchor="ctr">
            <a:normAutofit/>
          </a:bodyPr>
          <a:lstStyle>
            <a:lvl1pPr marL="0" indent="0">
              <a:buNone/>
              <a:defRPr sz="2100">
                <a:solidFill>
                  <a:schemeClr val="tx1"/>
                </a:solidFill>
              </a:defRPr>
            </a:lvl1pPr>
          </a:lstStyle>
          <a:p>
            <a:pPr lvl="0" rtl="0"/>
            <a:r>
              <a:rPr lang="ru-RU" noProof="0"/>
              <a:t>Текстовый элемент</a:t>
            </a:r>
          </a:p>
        </p:txBody>
      </p:sp>
      <p:sp>
        <p:nvSpPr>
          <p:cNvPr id="17" name="Текст 9">
            <a:extLst>
              <a:ext uri="{FF2B5EF4-FFF2-40B4-BE49-F238E27FC236}">
                <a16:creationId xmlns:a16="http://schemas.microsoft.com/office/drawing/2014/main" xmlns=""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rtlCol="0" anchor="ctr">
            <a:normAutofit/>
          </a:bodyPr>
          <a:lstStyle>
            <a:lvl1pPr marL="0" indent="0">
              <a:buNone/>
              <a:defRPr sz="2100">
                <a:solidFill>
                  <a:schemeClr val="tx1"/>
                </a:solidFill>
              </a:defRPr>
            </a:lvl1pPr>
          </a:lstStyle>
          <a:p>
            <a:pPr lvl="0" rtl="0"/>
            <a:r>
              <a:rPr lang="ru-RU" noProof="0"/>
              <a:t>Текстовый элемент</a:t>
            </a:r>
          </a:p>
        </p:txBody>
      </p:sp>
      <p:sp>
        <p:nvSpPr>
          <p:cNvPr id="18" name="Текст 9">
            <a:extLst>
              <a:ext uri="{FF2B5EF4-FFF2-40B4-BE49-F238E27FC236}">
                <a16:creationId xmlns:a16="http://schemas.microsoft.com/office/drawing/2014/main" xmlns=""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rtlCol="0" anchor="ctr">
            <a:normAutofit/>
          </a:bodyPr>
          <a:lstStyle>
            <a:lvl1pPr marL="0" indent="0">
              <a:buNone/>
              <a:defRPr sz="2100">
                <a:solidFill>
                  <a:schemeClr val="tx1"/>
                </a:solidFill>
              </a:defRPr>
            </a:lvl1pPr>
          </a:lstStyle>
          <a:p>
            <a:pPr lvl="0" rtl="0"/>
            <a:r>
              <a:rPr lang="ru-RU" noProof="0"/>
              <a:t>Текстовый элемент</a:t>
            </a:r>
          </a:p>
        </p:txBody>
      </p:sp>
      <p:sp>
        <p:nvSpPr>
          <p:cNvPr id="19" name="Текст 9">
            <a:extLst>
              <a:ext uri="{FF2B5EF4-FFF2-40B4-BE49-F238E27FC236}">
                <a16:creationId xmlns:a16="http://schemas.microsoft.com/office/drawing/2014/main" xmlns=""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rtlCol="0" anchor="ctr">
            <a:normAutofit/>
          </a:bodyPr>
          <a:lstStyle>
            <a:lvl1pPr marL="0" indent="0">
              <a:buNone/>
              <a:defRPr sz="2100">
                <a:solidFill>
                  <a:schemeClr val="tx1"/>
                </a:solidFill>
              </a:defRPr>
            </a:lvl1pPr>
          </a:lstStyle>
          <a:p>
            <a:pPr lvl="0" rtl="0"/>
            <a:r>
              <a:rPr lang="ru-RU" noProof="0"/>
              <a:t>Текстовый элемент</a:t>
            </a:r>
          </a:p>
        </p:txBody>
      </p:sp>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C46630CC-A9AF-4535-8F2C-F1F193CA8C0F}"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
        <p:nvSpPr>
          <p:cNvPr id="14" name="Рисунок 13">
            <a:extLst>
              <a:ext uri="{FF2B5EF4-FFF2-40B4-BE49-F238E27FC236}">
                <a16:creationId xmlns:a16="http://schemas.microsoft.com/office/drawing/2014/main" xmlns="" id="{9DDAF6ED-5E16-4D29-98B7-FB80DB3AAFEC}"/>
              </a:ext>
            </a:extLst>
          </p:cNvPr>
          <p:cNvSpPr>
            <a:spLocks noGrp="1"/>
          </p:cNvSpPr>
          <p:nvPr>
            <p:ph type="pic" sz="quarter" idx="18" hasCustomPrompt="1"/>
          </p:nvPr>
        </p:nvSpPr>
        <p:spPr>
          <a:xfrm>
            <a:off x="5870575" y="1840504"/>
            <a:ext cx="536616" cy="536616"/>
          </a:xfrm>
        </p:spPr>
        <p:txBody>
          <a:bodyPr lIns="0" tIns="0" rIns="0" bIns="0" rtlCol="0" anchor="ctr">
            <a:normAutofit/>
          </a:bodyPr>
          <a:lstStyle>
            <a:lvl1pPr marL="0" indent="0" algn="ctr">
              <a:buNone/>
              <a:defRPr sz="1100" i="1"/>
            </a:lvl1pPr>
          </a:lstStyle>
          <a:p>
            <a:pPr rtl="0"/>
            <a:r>
              <a:rPr lang="ru-RU" noProof="0"/>
              <a:t>Значок</a:t>
            </a:r>
          </a:p>
        </p:txBody>
      </p:sp>
      <p:sp>
        <p:nvSpPr>
          <p:cNvPr id="21" name="Рисунок 13">
            <a:extLst>
              <a:ext uri="{FF2B5EF4-FFF2-40B4-BE49-F238E27FC236}">
                <a16:creationId xmlns:a16="http://schemas.microsoft.com/office/drawing/2014/main" xmlns="" id="{8C305CB7-F303-430E-951A-7FC6F97062AA}"/>
              </a:ext>
            </a:extLst>
          </p:cNvPr>
          <p:cNvSpPr>
            <a:spLocks noGrp="1"/>
          </p:cNvSpPr>
          <p:nvPr>
            <p:ph type="pic" sz="quarter" idx="19" hasCustomPrompt="1"/>
          </p:nvPr>
        </p:nvSpPr>
        <p:spPr>
          <a:xfrm>
            <a:off x="5870575" y="2652849"/>
            <a:ext cx="536616" cy="536616"/>
          </a:xfrm>
        </p:spPr>
        <p:txBody>
          <a:bodyPr lIns="0" tIns="0" rIns="0" bIns="0" rtlCol="0" anchor="ctr">
            <a:normAutofit/>
          </a:bodyPr>
          <a:lstStyle>
            <a:lvl1pPr marL="0" indent="0" algn="ctr">
              <a:buNone/>
              <a:defRPr sz="1100" i="1"/>
            </a:lvl1pPr>
          </a:lstStyle>
          <a:p>
            <a:pPr rtl="0"/>
            <a:r>
              <a:rPr lang="ru-RU" noProof="0"/>
              <a:t>Значок</a:t>
            </a:r>
          </a:p>
        </p:txBody>
      </p:sp>
      <p:sp>
        <p:nvSpPr>
          <p:cNvPr id="22" name="Рисунок 13">
            <a:extLst>
              <a:ext uri="{FF2B5EF4-FFF2-40B4-BE49-F238E27FC236}">
                <a16:creationId xmlns:a16="http://schemas.microsoft.com/office/drawing/2014/main" xmlns="" id="{84D427E5-ED69-4A46-A9B7-F4DC4466F320}"/>
              </a:ext>
            </a:extLst>
          </p:cNvPr>
          <p:cNvSpPr>
            <a:spLocks noGrp="1"/>
          </p:cNvSpPr>
          <p:nvPr>
            <p:ph type="pic" sz="quarter" idx="20" hasCustomPrompt="1"/>
          </p:nvPr>
        </p:nvSpPr>
        <p:spPr>
          <a:xfrm>
            <a:off x="5870575" y="3465194"/>
            <a:ext cx="536616" cy="536616"/>
          </a:xfrm>
        </p:spPr>
        <p:txBody>
          <a:bodyPr lIns="0" tIns="0" rIns="0" bIns="0" rtlCol="0" anchor="ctr">
            <a:normAutofit/>
          </a:bodyPr>
          <a:lstStyle>
            <a:lvl1pPr marL="0" indent="0" algn="ctr">
              <a:buNone/>
              <a:defRPr sz="1100" i="1"/>
            </a:lvl1pPr>
          </a:lstStyle>
          <a:p>
            <a:pPr rtl="0"/>
            <a:r>
              <a:rPr lang="ru-RU" noProof="0"/>
              <a:t>Значок</a:t>
            </a:r>
          </a:p>
        </p:txBody>
      </p:sp>
      <p:sp>
        <p:nvSpPr>
          <p:cNvPr id="24" name="Рисунок 13">
            <a:extLst>
              <a:ext uri="{FF2B5EF4-FFF2-40B4-BE49-F238E27FC236}">
                <a16:creationId xmlns:a16="http://schemas.microsoft.com/office/drawing/2014/main" xmlns="" id="{3DDA902F-61D6-4F1C-86C6-D1F5584AE8B3}"/>
              </a:ext>
            </a:extLst>
          </p:cNvPr>
          <p:cNvSpPr>
            <a:spLocks noGrp="1"/>
          </p:cNvSpPr>
          <p:nvPr>
            <p:ph type="pic" sz="quarter" idx="21" hasCustomPrompt="1"/>
          </p:nvPr>
        </p:nvSpPr>
        <p:spPr>
          <a:xfrm>
            <a:off x="5870575" y="4277539"/>
            <a:ext cx="536616" cy="536616"/>
          </a:xfrm>
        </p:spPr>
        <p:txBody>
          <a:bodyPr lIns="0" tIns="0" rIns="0" bIns="0" rtlCol="0" anchor="ctr">
            <a:normAutofit/>
          </a:bodyPr>
          <a:lstStyle>
            <a:lvl1pPr marL="0" indent="0" algn="ctr">
              <a:buNone/>
              <a:defRPr sz="1100" i="1"/>
            </a:lvl1pPr>
          </a:lstStyle>
          <a:p>
            <a:pPr rtl="0"/>
            <a:r>
              <a:rPr lang="ru-RU" noProof="0"/>
              <a:t>Значок</a:t>
            </a:r>
          </a:p>
        </p:txBody>
      </p:sp>
      <p:sp>
        <p:nvSpPr>
          <p:cNvPr id="26" name="Рисунок 13">
            <a:extLst>
              <a:ext uri="{FF2B5EF4-FFF2-40B4-BE49-F238E27FC236}">
                <a16:creationId xmlns:a16="http://schemas.microsoft.com/office/drawing/2014/main" xmlns="" id="{D8B6871A-9C69-4437-A5AD-A0400BAF2C6D}"/>
              </a:ext>
            </a:extLst>
          </p:cNvPr>
          <p:cNvSpPr>
            <a:spLocks noGrp="1"/>
          </p:cNvSpPr>
          <p:nvPr>
            <p:ph type="pic" sz="quarter" idx="23" hasCustomPrompt="1"/>
          </p:nvPr>
        </p:nvSpPr>
        <p:spPr>
          <a:xfrm>
            <a:off x="5870575" y="5089882"/>
            <a:ext cx="536616" cy="536616"/>
          </a:xfrm>
        </p:spPr>
        <p:txBody>
          <a:bodyPr lIns="0" tIns="0" rIns="0" bIns="0" rtlCol="0" anchor="ctr">
            <a:normAutofit/>
          </a:bodyPr>
          <a:lstStyle>
            <a:lvl1pPr marL="0" indent="0" algn="ctr">
              <a:buNone/>
              <a:defRPr sz="1100" i="1"/>
            </a:lvl1pPr>
          </a:lstStyle>
          <a:p>
            <a:pPr rtl="0"/>
            <a:r>
              <a:rPr lang="ru-RU" noProof="0"/>
              <a:t>Значок</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Светлый вертикальный маркированный список с 4 значками">
    <p:spTree>
      <p:nvGrpSpPr>
        <p:cNvPr id="1" name=""/>
        <p:cNvGrpSpPr/>
        <p:nvPr/>
      </p:nvGrpSpPr>
      <p:grpSpPr>
        <a:xfrm>
          <a:off x="0" y="0"/>
          <a:ext cx="0" cy="0"/>
          <a:chOff x="0" y="0"/>
          <a:chExt cx="0" cy="0"/>
        </a:xfrm>
      </p:grpSpPr>
      <p:sp>
        <p:nvSpPr>
          <p:cNvPr id="31" name="Овал 30">
            <a:extLst>
              <a:ext uri="{FF2B5EF4-FFF2-40B4-BE49-F238E27FC236}">
                <a16:creationId xmlns:a16="http://schemas.microsoft.com/office/drawing/2014/main" xmlns=""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2" name="Рисунок 9">
            <a:extLst>
              <a:ext uri="{FF2B5EF4-FFF2-40B4-BE49-F238E27FC236}">
                <a16:creationId xmlns:a16="http://schemas.microsoft.com/office/drawing/2014/main" xmlns=""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9" name="Овал 28">
            <a:extLst>
              <a:ext uri="{FF2B5EF4-FFF2-40B4-BE49-F238E27FC236}">
                <a16:creationId xmlns:a16="http://schemas.microsoft.com/office/drawing/2014/main" xmlns=""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0" name="Рисунок 9">
            <a:extLst>
              <a:ext uri="{FF2B5EF4-FFF2-40B4-BE49-F238E27FC236}">
                <a16:creationId xmlns:a16="http://schemas.microsoft.com/office/drawing/2014/main" xmlns=""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2" name="Овал 21">
            <a:extLst>
              <a:ext uri="{FF2B5EF4-FFF2-40B4-BE49-F238E27FC236}">
                <a16:creationId xmlns:a16="http://schemas.microsoft.com/office/drawing/2014/main" xmlns=""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 name="Овал 2">
            <a:extLst>
              <a:ext uri="{FF2B5EF4-FFF2-40B4-BE49-F238E27FC236}">
                <a16:creationId xmlns:a16="http://schemas.microsoft.com/office/drawing/2014/main" xmlns=""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61CC947A-8F53-4F5E-AF9C-EDEF04AD8794}"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
        <p:nvSpPr>
          <p:cNvPr id="14" name="Текст 13">
            <a:extLst>
              <a:ext uri="{FF2B5EF4-FFF2-40B4-BE49-F238E27FC236}">
                <a16:creationId xmlns:a16="http://schemas.microsoft.com/office/drawing/2014/main" xmlns=""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18" name="Текст 13">
            <a:extLst>
              <a:ext uri="{FF2B5EF4-FFF2-40B4-BE49-F238E27FC236}">
                <a16:creationId xmlns:a16="http://schemas.microsoft.com/office/drawing/2014/main" xmlns=""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26" name="Текст 13">
            <a:extLst>
              <a:ext uri="{FF2B5EF4-FFF2-40B4-BE49-F238E27FC236}">
                <a16:creationId xmlns:a16="http://schemas.microsoft.com/office/drawing/2014/main" xmlns=""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28" name="Текст 13">
            <a:extLst>
              <a:ext uri="{FF2B5EF4-FFF2-40B4-BE49-F238E27FC236}">
                <a16:creationId xmlns:a16="http://schemas.microsoft.com/office/drawing/2014/main" xmlns=""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20" name="Рисунок 9">
            <a:extLst>
              <a:ext uri="{FF2B5EF4-FFF2-40B4-BE49-F238E27FC236}">
                <a16:creationId xmlns:a16="http://schemas.microsoft.com/office/drawing/2014/main" xmlns=""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4" name="Рисунок 9">
            <a:extLst>
              <a:ext uri="{FF2B5EF4-FFF2-40B4-BE49-F238E27FC236}">
                <a16:creationId xmlns:a16="http://schemas.microsoft.com/office/drawing/2014/main" xmlns=""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Вертикальный маркированный список с 4 значками">
    <p:spTree>
      <p:nvGrpSpPr>
        <p:cNvPr id="1" name=""/>
        <p:cNvGrpSpPr/>
        <p:nvPr/>
      </p:nvGrpSpPr>
      <p:grpSpPr>
        <a:xfrm>
          <a:off x="0" y="0"/>
          <a:ext cx="0" cy="0"/>
          <a:chOff x="0" y="0"/>
          <a:chExt cx="0" cy="0"/>
        </a:xfrm>
      </p:grpSpPr>
      <p:sp>
        <p:nvSpPr>
          <p:cNvPr id="20" name="Овал 19">
            <a:extLst>
              <a:ext uri="{FF2B5EF4-FFF2-40B4-BE49-F238E27FC236}">
                <a16:creationId xmlns:a16="http://schemas.microsoft.com/office/drawing/2014/main" xmlns=""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21" name="Рисунок 9">
            <a:extLst>
              <a:ext uri="{FF2B5EF4-FFF2-40B4-BE49-F238E27FC236}">
                <a16:creationId xmlns:a16="http://schemas.microsoft.com/office/drawing/2014/main" xmlns=""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2" name="Овал 21">
            <a:extLst>
              <a:ext uri="{FF2B5EF4-FFF2-40B4-BE49-F238E27FC236}">
                <a16:creationId xmlns:a16="http://schemas.microsoft.com/office/drawing/2014/main" xmlns=""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24" name="Рисунок 9">
            <a:extLst>
              <a:ext uri="{FF2B5EF4-FFF2-40B4-BE49-F238E27FC236}">
                <a16:creationId xmlns:a16="http://schemas.microsoft.com/office/drawing/2014/main" xmlns=""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9" name="Овал 28">
            <a:extLst>
              <a:ext uri="{FF2B5EF4-FFF2-40B4-BE49-F238E27FC236}">
                <a16:creationId xmlns:a16="http://schemas.microsoft.com/office/drawing/2014/main" xmlns=""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0" name="Овал 29">
            <a:extLst>
              <a:ext uri="{FF2B5EF4-FFF2-40B4-BE49-F238E27FC236}">
                <a16:creationId xmlns:a16="http://schemas.microsoft.com/office/drawing/2014/main" xmlns=""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1" name="Рисунок 9">
            <a:extLst>
              <a:ext uri="{FF2B5EF4-FFF2-40B4-BE49-F238E27FC236}">
                <a16:creationId xmlns:a16="http://schemas.microsoft.com/office/drawing/2014/main" xmlns=""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32" name="Рисунок 9">
            <a:extLst>
              <a:ext uri="{FF2B5EF4-FFF2-40B4-BE49-F238E27FC236}">
                <a16:creationId xmlns:a16="http://schemas.microsoft.com/office/drawing/2014/main" xmlns=""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06BC0FA3-29EB-469B-9530-6BBADAB7B2D7}"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
        <p:nvSpPr>
          <p:cNvPr id="14" name="Текст 13">
            <a:extLst>
              <a:ext uri="{FF2B5EF4-FFF2-40B4-BE49-F238E27FC236}">
                <a16:creationId xmlns:a16="http://schemas.microsoft.com/office/drawing/2014/main" xmlns=""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18" name="Текст 13">
            <a:extLst>
              <a:ext uri="{FF2B5EF4-FFF2-40B4-BE49-F238E27FC236}">
                <a16:creationId xmlns:a16="http://schemas.microsoft.com/office/drawing/2014/main" xmlns=""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26" name="Текст 13">
            <a:extLst>
              <a:ext uri="{FF2B5EF4-FFF2-40B4-BE49-F238E27FC236}">
                <a16:creationId xmlns:a16="http://schemas.microsoft.com/office/drawing/2014/main" xmlns=""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
        <p:nvSpPr>
          <p:cNvPr id="28" name="Текст 13">
            <a:extLst>
              <a:ext uri="{FF2B5EF4-FFF2-40B4-BE49-F238E27FC236}">
                <a16:creationId xmlns:a16="http://schemas.microsoft.com/office/drawing/2014/main" xmlns=""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ru-RU" noProof="0"/>
              <a:t>Изменить описание маркера</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Вертикальный маркированный список с 2 значками">
    <p:spTree>
      <p:nvGrpSpPr>
        <p:cNvPr id="1" name=""/>
        <p:cNvGrpSpPr/>
        <p:nvPr/>
      </p:nvGrpSpPr>
      <p:grpSpPr>
        <a:xfrm>
          <a:off x="0" y="0"/>
          <a:ext cx="0" cy="0"/>
          <a:chOff x="0" y="0"/>
          <a:chExt cx="0" cy="0"/>
        </a:xfrm>
      </p:grpSpPr>
      <p:sp>
        <p:nvSpPr>
          <p:cNvPr id="29" name="Овал 28">
            <a:extLst>
              <a:ext uri="{FF2B5EF4-FFF2-40B4-BE49-F238E27FC236}">
                <a16:creationId xmlns:a16="http://schemas.microsoft.com/office/drawing/2014/main" xmlns=""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0" name="Овал 29">
            <a:extLst>
              <a:ext uri="{FF2B5EF4-FFF2-40B4-BE49-F238E27FC236}">
                <a16:creationId xmlns:a16="http://schemas.microsoft.com/office/drawing/2014/main" xmlns=""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1" name="Рисунок 9">
            <a:extLst>
              <a:ext uri="{FF2B5EF4-FFF2-40B4-BE49-F238E27FC236}">
                <a16:creationId xmlns:a16="http://schemas.microsoft.com/office/drawing/2014/main" xmlns=""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32" name="Рисунок 9">
            <a:extLst>
              <a:ext uri="{FF2B5EF4-FFF2-40B4-BE49-F238E27FC236}">
                <a16:creationId xmlns:a16="http://schemas.microsoft.com/office/drawing/2014/main" xmlns=""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2727B839-FF0E-42D3-9556-B9897ECA7F5F}"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
        <p:nvSpPr>
          <p:cNvPr id="14" name="Текст 13">
            <a:extLst>
              <a:ext uri="{FF2B5EF4-FFF2-40B4-BE49-F238E27FC236}">
                <a16:creationId xmlns:a16="http://schemas.microsoft.com/office/drawing/2014/main" xmlns="" id="{9ADD13A9-A8EA-4B1C-AE31-FE189E0E8B86}"/>
              </a:ext>
            </a:extLst>
          </p:cNvPr>
          <p:cNvSpPr>
            <a:spLocks noGrp="1"/>
          </p:cNvSpPr>
          <p:nvPr>
            <p:ph type="body" sz="quarter" idx="14" hasCustomPrompt="1"/>
          </p:nvPr>
        </p:nvSpPr>
        <p:spPr>
          <a:xfrm>
            <a:off x="5756275" y="3785996"/>
            <a:ext cx="2325688" cy="1503455"/>
          </a:xfrm>
        </p:spPr>
        <p:txBody>
          <a:bodyPr rtlCol="0">
            <a:noAutofit/>
          </a:bodyPr>
          <a:lstStyle>
            <a:lvl1pPr marL="0" indent="0" algn="ctr">
              <a:buNone/>
              <a:defRPr sz="1200"/>
            </a:lvl1pPr>
          </a:lstStyle>
          <a:p>
            <a:pPr lvl="0" rtl="0"/>
            <a:r>
              <a:rPr lang="ru-RU" noProof="0"/>
              <a:t>Изменить описание маркера</a:t>
            </a:r>
          </a:p>
        </p:txBody>
      </p:sp>
      <p:sp>
        <p:nvSpPr>
          <p:cNvPr id="18" name="Текст 13">
            <a:extLst>
              <a:ext uri="{FF2B5EF4-FFF2-40B4-BE49-F238E27FC236}">
                <a16:creationId xmlns:a16="http://schemas.microsoft.com/office/drawing/2014/main" xmlns="" id="{A2BAC124-81DA-4B8B-86CD-75C69A4D0DBB}"/>
              </a:ext>
            </a:extLst>
          </p:cNvPr>
          <p:cNvSpPr>
            <a:spLocks noGrp="1"/>
          </p:cNvSpPr>
          <p:nvPr>
            <p:ph type="body" sz="quarter" idx="16" hasCustomPrompt="1"/>
          </p:nvPr>
        </p:nvSpPr>
        <p:spPr>
          <a:xfrm>
            <a:off x="8167235" y="3785996"/>
            <a:ext cx="2325688" cy="1503455"/>
          </a:xfrm>
        </p:spPr>
        <p:txBody>
          <a:bodyPr rtlCol="0">
            <a:noAutofit/>
          </a:bodyPr>
          <a:lstStyle>
            <a:lvl1pPr marL="0" indent="0" algn="ctr">
              <a:buNone/>
              <a:defRPr sz="1200"/>
            </a:lvl1pPr>
          </a:lstStyle>
          <a:p>
            <a:pPr lvl="0" rtl="0"/>
            <a:r>
              <a:rPr lang="ru-RU" noProof="0"/>
              <a:t>Изменить описание маркера</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Горизонтальный маркированный список с 4 значками">
    <p:spTree>
      <p:nvGrpSpPr>
        <p:cNvPr id="1" name=""/>
        <p:cNvGrpSpPr/>
        <p:nvPr/>
      </p:nvGrpSpPr>
      <p:grpSpPr>
        <a:xfrm>
          <a:off x="0" y="0"/>
          <a:ext cx="0" cy="0"/>
          <a:chOff x="0" y="0"/>
          <a:chExt cx="0" cy="0"/>
        </a:xfrm>
      </p:grpSpPr>
      <p:sp>
        <p:nvSpPr>
          <p:cNvPr id="32" name="Овал 31">
            <a:extLst>
              <a:ext uri="{FF2B5EF4-FFF2-40B4-BE49-F238E27FC236}">
                <a16:creationId xmlns:a16="http://schemas.microsoft.com/office/drawing/2014/main" xmlns=""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3" name="Рисунок 9">
            <a:extLst>
              <a:ext uri="{FF2B5EF4-FFF2-40B4-BE49-F238E27FC236}">
                <a16:creationId xmlns:a16="http://schemas.microsoft.com/office/drawing/2014/main" xmlns=""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9" name="Овал 28">
            <a:extLst>
              <a:ext uri="{FF2B5EF4-FFF2-40B4-BE49-F238E27FC236}">
                <a16:creationId xmlns:a16="http://schemas.microsoft.com/office/drawing/2014/main" xmlns=""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30" name="Рисунок 9">
            <a:extLst>
              <a:ext uri="{FF2B5EF4-FFF2-40B4-BE49-F238E27FC236}">
                <a16:creationId xmlns:a16="http://schemas.microsoft.com/office/drawing/2014/main" xmlns=""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grpSp>
        <p:nvGrpSpPr>
          <p:cNvPr id="23" name="Группа 22">
            <a:extLst>
              <a:ext uri="{FF2B5EF4-FFF2-40B4-BE49-F238E27FC236}">
                <a16:creationId xmlns:a16="http://schemas.microsoft.com/office/drawing/2014/main" xmlns="" id="{A9677FD5-9A91-4866-B075-6DDE16433AC7}"/>
              </a:ext>
            </a:extLst>
          </p:cNvPr>
          <p:cNvGrpSpPr/>
          <p:nvPr userDrawn="1"/>
        </p:nvGrpSpPr>
        <p:grpSpPr>
          <a:xfrm>
            <a:off x="16303" y="0"/>
            <a:ext cx="12192000" cy="6858000"/>
            <a:chOff x="16303" y="6430358"/>
            <a:chExt cx="12192000" cy="6858000"/>
          </a:xfrm>
        </p:grpSpPr>
        <p:sp>
          <p:nvSpPr>
            <p:cNvPr id="11" name="Прямоугольник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Полилиния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Полилиния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Полилиния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a:xfrm>
            <a:off x="1154956" y="2287088"/>
            <a:ext cx="3438881" cy="2283824"/>
          </a:xfrm>
        </p:spPr>
        <p:txBody>
          <a:bodyPr rtlCol="0" anchor="ctr"/>
          <a:lstStyle>
            <a:lvl1pPr algn="l">
              <a:defRPr sz="2300" b="0" cap="none"/>
            </a:lvl1pPr>
          </a:lstStyle>
          <a:p>
            <a:pPr rtl="0"/>
            <a:r>
              <a:rPr lang="ru-RU" noProof="0"/>
              <a:t>Образец заголовка</a:t>
            </a:r>
          </a:p>
        </p:txBody>
      </p:sp>
      <p:sp>
        <p:nvSpPr>
          <p:cNvPr id="4" name="Дата 3"/>
          <p:cNvSpPr>
            <a:spLocks noGrp="1"/>
          </p:cNvSpPr>
          <p:nvPr>
            <p:ph type="dt" sz="half" idx="10"/>
          </p:nvPr>
        </p:nvSpPr>
        <p:spPr/>
        <p:txBody>
          <a:bodyPr rtlCol="0"/>
          <a:lstStyle/>
          <a:p>
            <a:pPr rtl="0"/>
            <a:fld id="{70933AA0-1871-4D22-9234-42BFA2DFD622}" type="datetime1">
              <a:rPr lang="ru-RU" noProof="0" smtClean="0"/>
              <a:t>06.11.2023</a:t>
            </a:fld>
            <a:endParaRPr lang="ru-RU" noProof="0"/>
          </a:p>
        </p:txBody>
      </p:sp>
      <p:sp>
        <p:nvSpPr>
          <p:cNvPr id="5" name="Нижний колонтитул 4"/>
          <p:cNvSpPr>
            <a:spLocks noGrp="1"/>
          </p:cNvSpPr>
          <p:nvPr>
            <p:ph type="ftr" sz="quarter" idx="11"/>
          </p:nvPr>
        </p:nvSpPr>
        <p:spPr/>
        <p:txBody>
          <a:bodyPr rtlCol="0"/>
          <a:lstStyle/>
          <a:p>
            <a:pPr rtl="0"/>
            <a:endParaRPr lang="ru-RU" noProof="0"/>
          </a:p>
        </p:txBody>
      </p:sp>
      <p:sp>
        <p:nvSpPr>
          <p:cNvPr id="15" name="Прямоугольник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12"/>
          </p:nvPr>
        </p:nvSpPr>
        <p:spPr/>
        <p:txBody>
          <a:bodyPr rtlCol="0"/>
          <a:lstStyle/>
          <a:p>
            <a:pPr rtl="0"/>
            <a:fld id="{9FF96B15-8338-45D5-A943-561235072D66}" type="slidenum">
              <a:rPr lang="ru-RU" noProof="0" smtClean="0"/>
              <a:t>‹#›</a:t>
            </a:fld>
            <a:endParaRPr lang="ru-RU" noProof="0"/>
          </a:p>
        </p:txBody>
      </p:sp>
      <p:sp>
        <p:nvSpPr>
          <p:cNvPr id="14" name="Текст 13">
            <a:extLst>
              <a:ext uri="{FF2B5EF4-FFF2-40B4-BE49-F238E27FC236}">
                <a16:creationId xmlns:a16="http://schemas.microsoft.com/office/drawing/2014/main" xmlns="" id="{9ADD13A9-A8EA-4B1C-AE31-FE189E0E8B86}"/>
              </a:ext>
            </a:extLst>
          </p:cNvPr>
          <p:cNvSpPr>
            <a:spLocks noGrp="1"/>
          </p:cNvSpPr>
          <p:nvPr>
            <p:ph type="body" sz="quarter" idx="14" hasCustomPrompt="1"/>
          </p:nvPr>
        </p:nvSpPr>
        <p:spPr>
          <a:xfrm>
            <a:off x="6189670" y="1840992"/>
            <a:ext cx="2095046" cy="1225056"/>
          </a:xfrm>
        </p:spPr>
        <p:txBody>
          <a:bodyPr rtlCol="0" anchor="ctr">
            <a:noAutofit/>
          </a:bodyPr>
          <a:lstStyle>
            <a:lvl1pPr marL="0" indent="0" algn="l">
              <a:buNone/>
              <a:defRPr sz="1200"/>
            </a:lvl1pPr>
          </a:lstStyle>
          <a:p>
            <a:pPr lvl="0" rtl="0"/>
            <a:r>
              <a:rPr lang="ru-RU" noProof="0"/>
              <a:t>Изменить описание маркера</a:t>
            </a:r>
          </a:p>
        </p:txBody>
      </p:sp>
      <p:sp>
        <p:nvSpPr>
          <p:cNvPr id="18" name="Текст 13">
            <a:extLst>
              <a:ext uri="{FF2B5EF4-FFF2-40B4-BE49-F238E27FC236}">
                <a16:creationId xmlns:a16="http://schemas.microsoft.com/office/drawing/2014/main" xmlns="" id="{A2BAC124-81DA-4B8B-86CD-75C69A4D0DBB}"/>
              </a:ext>
            </a:extLst>
          </p:cNvPr>
          <p:cNvSpPr>
            <a:spLocks noGrp="1"/>
          </p:cNvSpPr>
          <p:nvPr>
            <p:ph type="body" sz="quarter" idx="16" hasCustomPrompt="1"/>
          </p:nvPr>
        </p:nvSpPr>
        <p:spPr>
          <a:xfrm>
            <a:off x="9519533" y="1840992"/>
            <a:ext cx="2095046" cy="1225056"/>
          </a:xfrm>
        </p:spPr>
        <p:txBody>
          <a:bodyPr rtlCol="0" anchor="ctr">
            <a:noAutofit/>
          </a:bodyPr>
          <a:lstStyle>
            <a:lvl1pPr marL="0" indent="0" algn="l">
              <a:buNone/>
              <a:defRPr sz="1200"/>
            </a:lvl1pPr>
          </a:lstStyle>
          <a:p>
            <a:pPr lvl="0" rtl="0"/>
            <a:r>
              <a:rPr lang="ru-RU" noProof="0"/>
              <a:t>Изменить описание маркера</a:t>
            </a:r>
          </a:p>
        </p:txBody>
      </p:sp>
      <p:sp>
        <p:nvSpPr>
          <p:cNvPr id="26" name="Текст 13">
            <a:extLst>
              <a:ext uri="{FF2B5EF4-FFF2-40B4-BE49-F238E27FC236}">
                <a16:creationId xmlns:a16="http://schemas.microsoft.com/office/drawing/2014/main" xmlns="" id="{B493D355-B592-4395-8255-D1D4FB1CF1A6}"/>
              </a:ext>
            </a:extLst>
          </p:cNvPr>
          <p:cNvSpPr>
            <a:spLocks noGrp="1"/>
          </p:cNvSpPr>
          <p:nvPr>
            <p:ph type="body" sz="quarter" idx="18" hasCustomPrompt="1"/>
          </p:nvPr>
        </p:nvSpPr>
        <p:spPr>
          <a:xfrm>
            <a:off x="6189670" y="3891529"/>
            <a:ext cx="2095046" cy="1222144"/>
          </a:xfrm>
        </p:spPr>
        <p:txBody>
          <a:bodyPr rtlCol="0" anchor="ctr">
            <a:noAutofit/>
          </a:bodyPr>
          <a:lstStyle>
            <a:lvl1pPr marL="0" indent="0" algn="l">
              <a:buNone/>
              <a:defRPr sz="1200"/>
            </a:lvl1pPr>
          </a:lstStyle>
          <a:p>
            <a:pPr lvl="0" rtl="0"/>
            <a:r>
              <a:rPr lang="ru-RU" noProof="0"/>
              <a:t>Изменить описание маркера</a:t>
            </a:r>
          </a:p>
        </p:txBody>
      </p:sp>
      <p:sp>
        <p:nvSpPr>
          <p:cNvPr id="28" name="Текст 13">
            <a:extLst>
              <a:ext uri="{FF2B5EF4-FFF2-40B4-BE49-F238E27FC236}">
                <a16:creationId xmlns:a16="http://schemas.microsoft.com/office/drawing/2014/main" xmlns="" id="{D0A496BB-AA13-44AE-AFA6-30D4ED5099E9}"/>
              </a:ext>
            </a:extLst>
          </p:cNvPr>
          <p:cNvSpPr>
            <a:spLocks noGrp="1"/>
          </p:cNvSpPr>
          <p:nvPr>
            <p:ph type="body" sz="quarter" idx="20" hasCustomPrompt="1"/>
          </p:nvPr>
        </p:nvSpPr>
        <p:spPr>
          <a:xfrm>
            <a:off x="9519533" y="3891529"/>
            <a:ext cx="2095046" cy="1222144"/>
          </a:xfrm>
        </p:spPr>
        <p:txBody>
          <a:bodyPr rtlCol="0" anchor="ctr">
            <a:noAutofit/>
          </a:bodyPr>
          <a:lstStyle>
            <a:lvl1pPr marL="0" indent="0" algn="l">
              <a:buNone/>
              <a:defRPr sz="1200"/>
            </a:lvl1pPr>
          </a:lstStyle>
          <a:p>
            <a:pPr lvl="0" rtl="0"/>
            <a:r>
              <a:rPr lang="ru-RU" noProof="0"/>
              <a:t>Изменить описание маркера</a:t>
            </a:r>
          </a:p>
        </p:txBody>
      </p:sp>
      <p:sp>
        <p:nvSpPr>
          <p:cNvPr id="20" name="Овал 19">
            <a:extLst>
              <a:ext uri="{FF2B5EF4-FFF2-40B4-BE49-F238E27FC236}">
                <a16:creationId xmlns:a16="http://schemas.microsoft.com/office/drawing/2014/main" xmlns=""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21" name="Рисунок 9">
            <a:extLst>
              <a:ext uri="{FF2B5EF4-FFF2-40B4-BE49-F238E27FC236}">
                <a16:creationId xmlns:a16="http://schemas.microsoft.com/office/drawing/2014/main" xmlns=""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
        <p:nvSpPr>
          <p:cNvPr id="22" name="Овал 21">
            <a:extLst>
              <a:ext uri="{FF2B5EF4-FFF2-40B4-BE49-F238E27FC236}">
                <a16:creationId xmlns:a16="http://schemas.microsoft.com/office/drawing/2014/main" xmlns=""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a:p>
        </p:txBody>
      </p:sp>
      <p:sp>
        <p:nvSpPr>
          <p:cNvPr id="24" name="Рисунок 9">
            <a:extLst>
              <a:ext uri="{FF2B5EF4-FFF2-40B4-BE49-F238E27FC236}">
                <a16:creationId xmlns:a16="http://schemas.microsoft.com/office/drawing/2014/main" xmlns=""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rtlCol="0" anchor="ctr">
            <a:normAutofit/>
          </a:bodyPr>
          <a:lstStyle>
            <a:lvl1pPr marL="0" indent="0" algn="ctr">
              <a:buNone/>
              <a:defRPr sz="1200" i="1"/>
            </a:lvl1pPr>
          </a:lstStyle>
          <a:p>
            <a:pPr rtl="0"/>
            <a:r>
              <a:rPr lang="ru-RU" noProof="0"/>
              <a:t>Щелкните значок</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Группа 8"/>
          <p:cNvGrpSpPr/>
          <p:nvPr/>
        </p:nvGrpSpPr>
        <p:grpSpPr>
          <a:xfrm>
            <a:off x="0" y="-2373"/>
            <a:ext cx="12192000" cy="6867027"/>
            <a:chOff x="0" y="-2373"/>
            <a:chExt cx="12192000" cy="6867027"/>
          </a:xfrm>
        </p:grpSpPr>
        <p:sp>
          <p:nvSpPr>
            <p:cNvPr id="26" name="Прямоугольник 25"/>
            <p:cNvSpPr/>
            <p:nvPr/>
          </p:nvSpPr>
          <p:spPr>
            <a:xfrm>
              <a:off x="0" y="0"/>
              <a:ext cx="12192000" cy="6858000"/>
            </a:xfrm>
            <a:prstGeom prst="rect">
              <a:avLst/>
            </a:prstGeom>
            <a:blipFill>
              <a:blip r:embed="rId17">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Овал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Овал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Овал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Овал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Овал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Полилиния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Полилиния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Полилиния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Заголовок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pPr rtl="0"/>
            <a:r>
              <a:rPr lang="ru-RU" noProof="0"/>
              <a:t>Образец заголовка</a:t>
            </a:r>
          </a:p>
        </p:txBody>
      </p:sp>
      <p:sp>
        <p:nvSpPr>
          <p:cNvPr id="3" name="Текст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pPr rtl="0"/>
            <a:fld id="{750BD660-1F04-425F-B3B4-F2FF4576CCBF}" type="datetime1">
              <a:rPr lang="ru-RU" noProof="0" smtClean="0"/>
              <a:t>06.11.2023</a:t>
            </a:fld>
            <a:endParaRPr lang="ru-RU" noProof="0" dirty="0"/>
          </a:p>
        </p:txBody>
      </p:sp>
      <p:sp>
        <p:nvSpPr>
          <p:cNvPr id="5" name="Нижний колонтитул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pPr rtl="0"/>
            <a:endParaRPr lang="ru-RU" noProof="0"/>
          </a:p>
        </p:txBody>
      </p:sp>
      <p:sp>
        <p:nvSpPr>
          <p:cNvPr id="22" name="Прямоугольник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Номер слайда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pPr rtl="0"/>
            <a:fld id="{9FF96B15-8338-45D5-A943-561235072D66}" type="slidenum">
              <a:rPr lang="ru-RU" noProof="0" smtClean="0"/>
              <a:t>‹#›</a:t>
            </a:fld>
            <a:endParaRPr lang="ru-RU" noProof="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47" r:id="rId15"/>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hyperlink" Target="https://osvita.ua/legislation/Vishya_osvita/65445/"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29B41E-FC51-4047-9C2D-7FA6782DAFEB}"/>
              </a:ext>
            </a:extLst>
          </p:cNvPr>
          <p:cNvSpPr>
            <a:spLocks noGrp="1"/>
          </p:cNvSpPr>
          <p:nvPr>
            <p:ph type="ctrTitle"/>
          </p:nvPr>
        </p:nvSpPr>
        <p:spPr>
          <a:xfrm>
            <a:off x="1154954" y="1221971"/>
            <a:ext cx="10233482" cy="3197963"/>
          </a:xfrm>
        </p:spPr>
        <p:txBody>
          <a:bodyPr rtlCol="0"/>
          <a:lstStyle/>
          <a:p>
            <a:r>
              <a:rPr lang="uk-UA" b="1" dirty="0"/>
              <a:t>Про роз'яснення окремих положень постанови Кабінету Міністрів України</a:t>
            </a:r>
          </a:p>
        </p:txBody>
      </p:sp>
      <p:sp>
        <p:nvSpPr>
          <p:cNvPr id="3" name="Подзаголовок 2">
            <a:extLst>
              <a:ext uri="{FF2B5EF4-FFF2-40B4-BE49-F238E27FC236}">
                <a16:creationId xmlns:a16="http://schemas.microsoft.com/office/drawing/2014/main" xmlns="" id="{252E989F-747B-4007-9C7A-A35E8B662A7B}"/>
              </a:ext>
            </a:extLst>
          </p:cNvPr>
          <p:cNvSpPr>
            <a:spLocks noGrp="1"/>
          </p:cNvSpPr>
          <p:nvPr>
            <p:ph type="subTitle" idx="1"/>
          </p:nvPr>
        </p:nvSpPr>
        <p:spPr>
          <a:xfrm>
            <a:off x="1154954" y="4943635"/>
            <a:ext cx="8825658" cy="368198"/>
          </a:xfrm>
        </p:spPr>
        <p:txBody>
          <a:bodyPr rtlCol="0"/>
          <a:lstStyle/>
          <a:p>
            <a:r>
              <a:rPr lang="ru-RU" altLang="ru-RU" b="1" cap="none" dirty="0" err="1"/>
              <a:t>Доповідач</a:t>
            </a:r>
            <a:r>
              <a:rPr lang="ru-RU" altLang="ru-RU" b="1" cap="none" dirty="0"/>
              <a:t>: проректор з </a:t>
            </a:r>
            <a:r>
              <a:rPr lang="ru-RU" altLang="ru-RU" b="1" cap="none" dirty="0" err="1"/>
              <a:t>наукової</a:t>
            </a:r>
            <a:r>
              <a:rPr lang="ru-RU" altLang="ru-RU" b="1" cap="none" dirty="0"/>
              <a:t> </a:t>
            </a:r>
            <a:r>
              <a:rPr lang="ru-RU" altLang="ru-RU" b="1" cap="none" dirty="0" err="1"/>
              <a:t>роботи</a:t>
            </a:r>
            <a:r>
              <a:rPr lang="ru-RU" altLang="ru-RU" b="1" cap="none" dirty="0"/>
              <a:t> Олег Маренков</a:t>
            </a:r>
            <a:endParaRPr lang="ru-RU" cap="none" dirty="0"/>
          </a:p>
        </p:txBody>
      </p:sp>
    </p:spTree>
    <p:extLst>
      <p:ext uri="{BB962C8B-B14F-4D97-AF65-F5344CB8AC3E}">
        <p14:creationId xmlns:p14="http://schemas.microsoft.com/office/powerpoint/2010/main" val="306700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588723-F88E-4F02-B1A9-D1224233BEEF}"/>
              </a:ext>
            </a:extLst>
          </p:cNvPr>
          <p:cNvSpPr>
            <a:spLocks noGrp="1"/>
          </p:cNvSpPr>
          <p:nvPr>
            <p:ph type="title"/>
          </p:nvPr>
        </p:nvSpPr>
        <p:spPr>
          <a:xfrm>
            <a:off x="856212" y="2061556"/>
            <a:ext cx="3358341" cy="3291840"/>
          </a:xfrm>
        </p:spPr>
        <p:txBody>
          <a:bodyPr rtlCol="0">
            <a:normAutofit fontScale="90000"/>
          </a:bodyPr>
          <a:lstStyle/>
          <a:p>
            <a:r>
              <a:rPr lang="uk-UA" dirty="0"/>
              <a:t>Лист Міністерства освіти і науки України № 1/17029-23 від 01 листопада 2023 року</a:t>
            </a:r>
            <a:br>
              <a:rPr lang="uk-UA" dirty="0"/>
            </a:br>
            <a:r>
              <a:rPr lang="uk-UA" dirty="0"/>
              <a:t/>
            </a:r>
            <a:br>
              <a:rPr lang="uk-UA" dirty="0"/>
            </a:br>
            <a:r>
              <a:rPr lang="uk-UA" b="1" dirty="0"/>
              <a:t>«Про роз'яснення окремих положень постанови Кабінету Міністрів України від 12.01.2022 № 44»</a:t>
            </a:r>
            <a:endParaRPr lang="uk-UA" sz="1800" b="1" kern="100" dirty="0">
              <a:latin typeface="+mn-lt"/>
              <a:ea typeface="Calibri" panose="020F0502020204030204" pitchFamily="34" charset="0"/>
              <a:cs typeface="Times New Roman" panose="02020603050405020304" pitchFamily="18" charset="0"/>
            </a:endParaRPr>
          </a:p>
        </p:txBody>
      </p:sp>
      <p:sp>
        <p:nvSpPr>
          <p:cNvPr id="3" name="Текст 2">
            <a:extLst>
              <a:ext uri="{FF2B5EF4-FFF2-40B4-BE49-F238E27FC236}">
                <a16:creationId xmlns:a16="http://schemas.microsoft.com/office/drawing/2014/main" xmlns="" id="{902B5742-D468-45B7-9156-641CD4D80AD3}"/>
              </a:ext>
            </a:extLst>
          </p:cNvPr>
          <p:cNvSpPr>
            <a:spLocks noGrp="1"/>
          </p:cNvSpPr>
          <p:nvPr>
            <p:ph type="body" sz="quarter" idx="13"/>
          </p:nvPr>
        </p:nvSpPr>
        <p:spPr>
          <a:xfrm>
            <a:off x="5867571" y="1165377"/>
            <a:ext cx="5633951" cy="3946950"/>
          </a:xfrm>
        </p:spPr>
        <p:txBody>
          <a:bodyPr rtlCol="0">
            <a:normAutofit fontScale="77500" lnSpcReduction="20000"/>
          </a:bodyPr>
          <a:lstStyle/>
          <a:p>
            <a:r>
              <a:rPr lang="uk-UA" dirty="0"/>
              <a:t>Відповідно до абзацу другого пункту 14 Порядку присудження ступеня доктора філософії та скасування рішення разової спеціалізованої вченої ради закладу вищої освіти, наукової установи про присудження ступеня доктора філософії. затвердженому постановою Кабінету Міністрів України від 12 січня 2022 р. № 44, </a:t>
            </a:r>
            <a:r>
              <a:rPr lang="uk-UA" b="1" dirty="0"/>
              <a:t>компетентність членів разової ради за тематикою дослідження здобувача визначається </a:t>
            </a:r>
            <a:r>
              <a:rPr lang="uk-UA" dirty="0"/>
              <a:t>наявністю не менше </a:t>
            </a:r>
            <a:r>
              <a:rPr lang="uk-UA" b="1" dirty="0"/>
              <a:t>трьох наукових публікацій за тематикою дослідження здобувача </a:t>
            </a:r>
            <a:r>
              <a:rPr lang="uk-UA" dirty="0"/>
              <a:t>за умови їх опублікування протягом останніх </a:t>
            </a:r>
            <a:r>
              <a:rPr lang="uk-UA" b="1" dirty="0"/>
              <a:t>п'яти років</a:t>
            </a:r>
            <a:r>
              <a:rPr lang="uk-UA" dirty="0"/>
              <a:t> до дня утворення разової ради та після присудження вченому ступеня доктора філософії.</a:t>
            </a:r>
          </a:p>
        </p:txBody>
      </p:sp>
      <p:sp>
        <p:nvSpPr>
          <p:cNvPr id="4" name="Текст 3">
            <a:extLst>
              <a:ext uri="{FF2B5EF4-FFF2-40B4-BE49-F238E27FC236}">
                <a16:creationId xmlns:a16="http://schemas.microsoft.com/office/drawing/2014/main" xmlns="" id="{D88D3AC9-532C-45CE-A886-41FE54A32E61}"/>
              </a:ext>
            </a:extLst>
          </p:cNvPr>
          <p:cNvSpPr>
            <a:spLocks noGrp="1"/>
          </p:cNvSpPr>
          <p:nvPr>
            <p:ph type="body" sz="quarter" idx="14"/>
          </p:nvPr>
        </p:nvSpPr>
        <p:spPr>
          <a:xfrm>
            <a:off x="5910348" y="5278030"/>
            <a:ext cx="5633951" cy="1294611"/>
          </a:xfrm>
        </p:spPr>
        <p:txBody>
          <a:bodyPr rtlCol="0">
            <a:noAutofit/>
          </a:bodyPr>
          <a:lstStyle/>
          <a:p>
            <a:r>
              <a:rPr lang="uk-UA" sz="1800" dirty="0"/>
              <a:t>Види наукових публікацій визначені абзацами третім - шостим вище зазначеного пункту Порядку.</a:t>
            </a:r>
          </a:p>
        </p:txBody>
      </p:sp>
      <p:sp>
        <p:nvSpPr>
          <p:cNvPr id="7" name="Номер слайда 6">
            <a:extLst>
              <a:ext uri="{FF2B5EF4-FFF2-40B4-BE49-F238E27FC236}">
                <a16:creationId xmlns:a16="http://schemas.microsoft.com/office/drawing/2014/main" xmlns="" id="{6B48CA6F-C72D-F944-B10D-0504BB669B47}"/>
              </a:ext>
            </a:extLst>
          </p:cNvPr>
          <p:cNvSpPr>
            <a:spLocks noGrp="1"/>
          </p:cNvSpPr>
          <p:nvPr>
            <p:ph type="sldNum" sz="quarter" idx="12"/>
          </p:nvPr>
        </p:nvSpPr>
        <p:spPr/>
        <p:txBody>
          <a:bodyPr rtlCol="0"/>
          <a:lstStyle/>
          <a:p>
            <a:pPr rtl="0"/>
            <a:fld id="{9FF96B15-8338-45D5-A943-561235072D66}" type="slidenum">
              <a:rPr lang="ru-RU" smtClean="0"/>
              <a:t>2</a:t>
            </a:fld>
            <a:endParaRPr lang="ru-RU"/>
          </a:p>
        </p:txBody>
      </p:sp>
      <p:pic>
        <p:nvPicPr>
          <p:cNvPr id="21" name="Рисунок 20"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62696" y="1403505"/>
            <a:ext cx="762002"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Рисунок 21"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5020885" y="5561214"/>
            <a:ext cx="762002"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Прямоугольник 7"/>
          <p:cNvSpPr/>
          <p:nvPr/>
        </p:nvSpPr>
        <p:spPr>
          <a:xfrm>
            <a:off x="2426353" y="18251"/>
            <a:ext cx="6096000" cy="981423"/>
          </a:xfrm>
          <a:prstGeom prst="rect">
            <a:avLst/>
          </a:prstGeom>
        </p:spPr>
        <p:txBody>
          <a:bodyPr>
            <a:spAutoFit/>
          </a:bodyPr>
          <a:lstStyle/>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4875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588723-F88E-4F02-B1A9-D1224233BEEF}"/>
              </a:ext>
            </a:extLst>
          </p:cNvPr>
          <p:cNvSpPr>
            <a:spLocks noGrp="1"/>
          </p:cNvSpPr>
          <p:nvPr>
            <p:ph type="title"/>
          </p:nvPr>
        </p:nvSpPr>
        <p:spPr>
          <a:xfrm>
            <a:off x="856212" y="2061556"/>
            <a:ext cx="3358341" cy="3291840"/>
          </a:xfrm>
        </p:spPr>
        <p:txBody>
          <a:bodyPr rtlCol="0">
            <a:normAutofit fontScale="90000"/>
          </a:bodyPr>
          <a:lstStyle/>
          <a:p>
            <a:r>
              <a:rPr lang="uk-UA" dirty="0"/>
              <a:t>Лист Міністерства освіти і науки України № 1/17029-23 від 01 листопада 2023 року</a:t>
            </a:r>
            <a:br>
              <a:rPr lang="uk-UA" dirty="0"/>
            </a:br>
            <a:r>
              <a:rPr lang="uk-UA" dirty="0"/>
              <a:t/>
            </a:r>
            <a:br>
              <a:rPr lang="uk-UA" dirty="0"/>
            </a:br>
            <a:r>
              <a:rPr lang="uk-UA" b="1" dirty="0"/>
              <a:t>«Про роз'яснення окремих положень постанови Кабінету Міністрів України від 12.01.2022 № 44»</a:t>
            </a:r>
            <a:endParaRPr lang="uk-UA" sz="1800" b="1" kern="100" dirty="0">
              <a:latin typeface="+mn-lt"/>
              <a:ea typeface="Calibri" panose="020F0502020204030204" pitchFamily="34" charset="0"/>
              <a:cs typeface="Times New Roman" panose="02020603050405020304" pitchFamily="18" charset="0"/>
            </a:endParaRPr>
          </a:p>
        </p:txBody>
      </p:sp>
      <p:sp>
        <p:nvSpPr>
          <p:cNvPr id="3" name="Текст 2">
            <a:extLst>
              <a:ext uri="{FF2B5EF4-FFF2-40B4-BE49-F238E27FC236}">
                <a16:creationId xmlns:a16="http://schemas.microsoft.com/office/drawing/2014/main" xmlns="" id="{902B5742-D468-45B7-9156-641CD4D80AD3}"/>
              </a:ext>
            </a:extLst>
          </p:cNvPr>
          <p:cNvSpPr>
            <a:spLocks noGrp="1"/>
          </p:cNvSpPr>
          <p:nvPr>
            <p:ph type="body" sz="quarter" idx="13"/>
          </p:nvPr>
        </p:nvSpPr>
        <p:spPr>
          <a:xfrm>
            <a:off x="5867571" y="932624"/>
            <a:ext cx="6093230" cy="1295188"/>
          </a:xfrm>
        </p:spPr>
        <p:txBody>
          <a:bodyPr rtlCol="0">
            <a:normAutofit/>
          </a:bodyPr>
          <a:lstStyle/>
          <a:p>
            <a:r>
              <a:rPr lang="uk-UA" sz="1400" dirty="0"/>
              <a:t>Під тематикою досліджень розуміється частина предметної (дисциплінарної) області спеціальності (спеціальностей), у межах якої (яких) провадиться інтелектуальна творча діяльність, яка спрямована на одержання і використання нових знань та за якою публікуються наукові результати.</a:t>
            </a:r>
          </a:p>
        </p:txBody>
      </p:sp>
      <p:sp>
        <p:nvSpPr>
          <p:cNvPr id="4" name="Текст 3">
            <a:extLst>
              <a:ext uri="{FF2B5EF4-FFF2-40B4-BE49-F238E27FC236}">
                <a16:creationId xmlns:a16="http://schemas.microsoft.com/office/drawing/2014/main" xmlns="" id="{D88D3AC9-532C-45CE-A886-41FE54A32E61}"/>
              </a:ext>
            </a:extLst>
          </p:cNvPr>
          <p:cNvSpPr>
            <a:spLocks noGrp="1"/>
          </p:cNvSpPr>
          <p:nvPr>
            <p:ph type="body" sz="quarter" idx="14"/>
          </p:nvPr>
        </p:nvSpPr>
        <p:spPr>
          <a:xfrm>
            <a:off x="5921433" y="2455955"/>
            <a:ext cx="6093230" cy="1265369"/>
          </a:xfrm>
        </p:spPr>
        <p:txBody>
          <a:bodyPr rtlCol="0">
            <a:noAutofit/>
          </a:bodyPr>
          <a:lstStyle/>
          <a:p>
            <a:r>
              <a:rPr lang="uk-UA" sz="1400" b="1" dirty="0" err="1"/>
              <a:t>Міжкафедральний</a:t>
            </a:r>
            <a:r>
              <a:rPr lang="uk-UA" sz="1400" b="1" dirty="0"/>
              <a:t> семінар</a:t>
            </a:r>
            <a:r>
              <a:rPr lang="uk-UA" sz="1400" dirty="0"/>
              <a:t>, на засіданні якого здійснювалася публічна презентація здобувачем наукових результатів дисертації, </a:t>
            </a:r>
            <a:r>
              <a:rPr lang="uk-UA" sz="1400" b="1" dirty="0"/>
              <a:t>подає вченій раді університету пропозиції щодо кандидатур до складу разової ради</a:t>
            </a:r>
            <a:r>
              <a:rPr lang="uk-UA" sz="1400" dirty="0"/>
              <a:t>.</a:t>
            </a:r>
          </a:p>
        </p:txBody>
      </p:sp>
      <p:sp>
        <p:nvSpPr>
          <p:cNvPr id="6" name="Текст 5">
            <a:extLst>
              <a:ext uri="{FF2B5EF4-FFF2-40B4-BE49-F238E27FC236}">
                <a16:creationId xmlns:a16="http://schemas.microsoft.com/office/drawing/2014/main" xmlns="" id="{0C0A6450-4901-4648-A1D8-F9E19429FA66}"/>
              </a:ext>
            </a:extLst>
          </p:cNvPr>
          <p:cNvSpPr>
            <a:spLocks noGrp="1"/>
          </p:cNvSpPr>
          <p:nvPr>
            <p:ph type="body" sz="quarter" idx="16"/>
          </p:nvPr>
        </p:nvSpPr>
        <p:spPr>
          <a:xfrm>
            <a:off x="5910348" y="3918340"/>
            <a:ext cx="6093230" cy="1318678"/>
          </a:xfrm>
        </p:spPr>
        <p:txBody>
          <a:bodyPr rtlCol="0">
            <a:noAutofit/>
          </a:bodyPr>
          <a:lstStyle/>
          <a:p>
            <a:pPr>
              <a:spcBef>
                <a:spcPts val="0"/>
              </a:spcBef>
            </a:pPr>
            <a:r>
              <a:rPr lang="uk-UA" sz="1400" dirty="0"/>
              <a:t>Інформуємо, що поняття «тема досліджень» і «тематика досліджень» відрізняються. </a:t>
            </a:r>
          </a:p>
          <a:p>
            <a:pPr>
              <a:spcBef>
                <a:spcPts val="0"/>
              </a:spcBef>
            </a:pPr>
            <a:r>
              <a:rPr lang="uk-UA" sz="1400" b="1" dirty="0"/>
              <a:t>Тема</a:t>
            </a:r>
            <a:r>
              <a:rPr lang="uk-UA" sz="1400" dirty="0"/>
              <a:t> - це питання, що лежить в основі наукового дослідження</a:t>
            </a:r>
          </a:p>
          <a:p>
            <a:pPr>
              <a:spcBef>
                <a:spcPts val="0"/>
              </a:spcBef>
            </a:pPr>
            <a:r>
              <a:rPr lang="uk-UA" sz="1400" b="1" dirty="0"/>
              <a:t>Тематика</a:t>
            </a:r>
            <a:r>
              <a:rPr lang="uk-UA" sz="1400" dirty="0"/>
              <a:t> - це сукупність, коло тем </a:t>
            </a:r>
          </a:p>
          <a:p>
            <a:pPr>
              <a:spcBef>
                <a:spcPts val="0"/>
              </a:spcBef>
            </a:pPr>
            <a:r>
              <a:rPr lang="uk-UA" sz="1400" dirty="0"/>
              <a:t>(</a:t>
            </a:r>
            <a:r>
              <a:rPr lang="uk-UA" sz="1400" i="1" dirty="0"/>
              <a:t>Словник української мови: в 11 томах. - Том 10, 1979 - </a:t>
            </a:r>
            <a:r>
              <a:rPr lang="uk-UA" sz="1400" i="1" dirty="0" err="1"/>
              <a:t>Стор</a:t>
            </a:r>
            <a:r>
              <a:rPr lang="uk-UA" sz="1400" i="1" dirty="0"/>
              <a:t>. 66</a:t>
            </a:r>
            <a:r>
              <a:rPr lang="uk-UA" sz="1400" dirty="0"/>
              <a:t>). </a:t>
            </a:r>
          </a:p>
        </p:txBody>
      </p:sp>
      <p:sp>
        <p:nvSpPr>
          <p:cNvPr id="7" name="Номер слайда 6">
            <a:extLst>
              <a:ext uri="{FF2B5EF4-FFF2-40B4-BE49-F238E27FC236}">
                <a16:creationId xmlns:a16="http://schemas.microsoft.com/office/drawing/2014/main" xmlns="" id="{6B48CA6F-C72D-F944-B10D-0504BB669B47}"/>
              </a:ext>
            </a:extLst>
          </p:cNvPr>
          <p:cNvSpPr>
            <a:spLocks noGrp="1"/>
          </p:cNvSpPr>
          <p:nvPr>
            <p:ph type="sldNum" sz="quarter" idx="12"/>
          </p:nvPr>
        </p:nvSpPr>
        <p:spPr/>
        <p:txBody>
          <a:bodyPr rtlCol="0"/>
          <a:lstStyle/>
          <a:p>
            <a:pPr rtl="0"/>
            <a:fld id="{9FF96B15-8338-45D5-A943-561235072D66}" type="slidenum">
              <a:rPr lang="ru-RU" smtClean="0"/>
              <a:t>3</a:t>
            </a:fld>
            <a:endParaRPr lang="ru-RU"/>
          </a:p>
        </p:txBody>
      </p:sp>
      <p:pic>
        <p:nvPicPr>
          <p:cNvPr id="21" name="Рисунок 20"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62696" y="1170751"/>
            <a:ext cx="824120"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Рисунок 21"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62696" y="2521392"/>
            <a:ext cx="824120"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Прямоугольник 7"/>
          <p:cNvSpPr/>
          <p:nvPr/>
        </p:nvSpPr>
        <p:spPr>
          <a:xfrm>
            <a:off x="2426353" y="18251"/>
            <a:ext cx="6096000" cy="981423"/>
          </a:xfrm>
          <a:prstGeom prst="rect">
            <a:avLst/>
          </a:prstGeom>
        </p:spPr>
        <p:txBody>
          <a:bodyPr>
            <a:spAutoFit/>
          </a:bodyPr>
          <a:lstStyle/>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2" name="Рисунок 11"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04507" y="4183942"/>
            <a:ext cx="824120"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Текст 5">
            <a:extLst>
              <a:ext uri="{FF2B5EF4-FFF2-40B4-BE49-F238E27FC236}">
                <a16:creationId xmlns:a16="http://schemas.microsoft.com/office/drawing/2014/main" xmlns="" id="{0C0A6450-4901-4648-A1D8-F9E19429FA66}"/>
              </a:ext>
            </a:extLst>
          </p:cNvPr>
          <p:cNvSpPr>
            <a:spLocks noGrp="1"/>
          </p:cNvSpPr>
          <p:nvPr>
            <p:ph type="body" sz="quarter" idx="16"/>
          </p:nvPr>
        </p:nvSpPr>
        <p:spPr>
          <a:xfrm>
            <a:off x="5921433" y="5400782"/>
            <a:ext cx="6093230" cy="1318678"/>
          </a:xfrm>
          <a:ln w="38100"/>
        </p:spPr>
        <p:style>
          <a:lnRef idx="2">
            <a:schemeClr val="accent6"/>
          </a:lnRef>
          <a:fillRef idx="1">
            <a:schemeClr val="lt1"/>
          </a:fillRef>
          <a:effectRef idx="0">
            <a:schemeClr val="accent6"/>
          </a:effectRef>
          <a:fontRef idx="minor">
            <a:schemeClr val="dk1"/>
          </a:fontRef>
        </p:style>
        <p:txBody>
          <a:bodyPr rtlCol="0">
            <a:noAutofit/>
          </a:bodyPr>
          <a:lstStyle/>
          <a:p>
            <a:r>
              <a:rPr lang="uk-UA" sz="1400" dirty="0"/>
              <a:t>Таким чином, тематика досліджень включає в себе окремий спектр тем і під тематикою досліджень також можна розуміти сукупність певних наукових тем, які мають схожі об'єкт і предмет досліджень.</a:t>
            </a:r>
          </a:p>
        </p:txBody>
      </p:sp>
      <p:pic>
        <p:nvPicPr>
          <p:cNvPr id="13" name="Рисунок 12"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15592" y="5666384"/>
            <a:ext cx="824120"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900742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588723-F88E-4F02-B1A9-D1224233BEEF}"/>
              </a:ext>
            </a:extLst>
          </p:cNvPr>
          <p:cNvSpPr>
            <a:spLocks noGrp="1"/>
          </p:cNvSpPr>
          <p:nvPr>
            <p:ph type="title"/>
          </p:nvPr>
        </p:nvSpPr>
        <p:spPr>
          <a:xfrm>
            <a:off x="856212" y="2061556"/>
            <a:ext cx="3358341" cy="3291840"/>
          </a:xfrm>
        </p:spPr>
        <p:txBody>
          <a:bodyPr rtlCol="0">
            <a:normAutofit fontScale="90000"/>
          </a:bodyPr>
          <a:lstStyle/>
          <a:p>
            <a:r>
              <a:rPr lang="uk-UA" dirty="0"/>
              <a:t>Лист Міністерства освіти і науки України № 1/17029-23 від 01 листопада 2023 року</a:t>
            </a:r>
            <a:br>
              <a:rPr lang="uk-UA" dirty="0"/>
            </a:br>
            <a:r>
              <a:rPr lang="uk-UA" dirty="0"/>
              <a:t/>
            </a:r>
            <a:br>
              <a:rPr lang="uk-UA" dirty="0"/>
            </a:br>
            <a:r>
              <a:rPr lang="uk-UA" b="1" dirty="0"/>
              <a:t>«Про роз'яснення окремих положень постанови Кабінету Міністрів України від 12.01.2022 № 44»</a:t>
            </a:r>
            <a:endParaRPr lang="uk-UA" sz="1800" b="1" kern="100" dirty="0">
              <a:latin typeface="+mn-lt"/>
              <a:ea typeface="Calibri" panose="020F0502020204030204" pitchFamily="34" charset="0"/>
              <a:cs typeface="Times New Roman" panose="02020603050405020304" pitchFamily="18" charset="0"/>
            </a:endParaRPr>
          </a:p>
        </p:txBody>
      </p:sp>
      <p:sp>
        <p:nvSpPr>
          <p:cNvPr id="3" name="Текст 2">
            <a:extLst>
              <a:ext uri="{FF2B5EF4-FFF2-40B4-BE49-F238E27FC236}">
                <a16:creationId xmlns:a16="http://schemas.microsoft.com/office/drawing/2014/main" xmlns="" id="{902B5742-D468-45B7-9156-641CD4D80AD3}"/>
              </a:ext>
            </a:extLst>
          </p:cNvPr>
          <p:cNvSpPr>
            <a:spLocks noGrp="1"/>
          </p:cNvSpPr>
          <p:nvPr>
            <p:ph type="body" sz="quarter" idx="13"/>
          </p:nvPr>
        </p:nvSpPr>
        <p:spPr>
          <a:xfrm>
            <a:off x="5867571" y="1296785"/>
            <a:ext cx="5878313" cy="3283528"/>
          </a:xfrm>
        </p:spPr>
        <p:txBody>
          <a:bodyPr rtlCol="0">
            <a:noAutofit/>
          </a:bodyPr>
          <a:lstStyle/>
          <a:p>
            <a:r>
              <a:rPr lang="uk-UA" sz="1400" dirty="0"/>
              <a:t>Відповідно до пунктів 2 та 3 критерію 10 оцінювання якості освітньої програми Положення про акредитацію освітніх програм. за якими здійснюється підготовка здобувачів вищої освіти. затвердженого наказом Міністерства освіти і науки України від 11.07.2019 </a:t>
            </a:r>
            <a:r>
              <a:rPr lang="uk-UA" sz="1400" u="sng" dirty="0">
                <a:hlinkClick r:id="rId3"/>
              </a:rPr>
              <a:t>№ 977</a:t>
            </a:r>
            <a:r>
              <a:rPr lang="uk-UA" sz="1400" dirty="0"/>
              <a:t>, зареєстрованого в Міністерстві юстиції України 08 серпня 2019 р. № 880/3385, </a:t>
            </a:r>
            <a:r>
              <a:rPr lang="uk-UA" sz="1400" b="1" dirty="0"/>
              <a:t>наукова діяльність аспірантів відповідає напряму досліджень наукових керівників</a:t>
            </a:r>
            <a:r>
              <a:rPr lang="uk-UA" sz="1400" dirty="0"/>
              <a:t>, а заклад вищої освіти </a:t>
            </a:r>
            <a:r>
              <a:rPr lang="uk-UA" sz="1400" b="1" dirty="0"/>
              <a:t>організаційно та матеріально </a:t>
            </a:r>
            <a:r>
              <a:rPr lang="uk-UA" sz="1400" dirty="0"/>
              <a:t>забезпечує в межах </a:t>
            </a:r>
            <a:r>
              <a:rPr lang="uk-UA" sz="1400" dirty="0" err="1"/>
              <a:t>освітньо</a:t>
            </a:r>
            <a:r>
              <a:rPr lang="uk-UA" sz="1400" dirty="0"/>
              <a:t>-наукової програми </a:t>
            </a:r>
            <a:r>
              <a:rPr lang="uk-UA" sz="1400" b="1" dirty="0"/>
              <a:t>можливості для проведення й апробації результатів наукових досліджень </a:t>
            </a:r>
            <a:r>
              <a:rPr lang="uk-UA" sz="1400" dirty="0"/>
              <a:t>відповідно до тематики аспірантів (проведення регулярних конференцій, семінарів, колоквіумів, доступ до використання лабораторій, обладнання тощо). </a:t>
            </a:r>
          </a:p>
        </p:txBody>
      </p:sp>
      <p:sp>
        <p:nvSpPr>
          <p:cNvPr id="4" name="Текст 3">
            <a:extLst>
              <a:ext uri="{FF2B5EF4-FFF2-40B4-BE49-F238E27FC236}">
                <a16:creationId xmlns:a16="http://schemas.microsoft.com/office/drawing/2014/main" xmlns="" id="{D88D3AC9-532C-45CE-A886-41FE54A32E61}"/>
              </a:ext>
            </a:extLst>
          </p:cNvPr>
          <p:cNvSpPr>
            <a:spLocks noGrp="1"/>
          </p:cNvSpPr>
          <p:nvPr>
            <p:ph type="body" sz="quarter" idx="14"/>
          </p:nvPr>
        </p:nvSpPr>
        <p:spPr>
          <a:xfrm>
            <a:off x="5910348" y="4877424"/>
            <a:ext cx="5835536" cy="1695217"/>
          </a:xfrm>
        </p:spPr>
        <p:txBody>
          <a:bodyPr rtlCol="0">
            <a:noAutofit/>
          </a:bodyPr>
          <a:lstStyle/>
          <a:p>
            <a:r>
              <a:rPr lang="uk-UA" sz="1400" dirty="0"/>
              <a:t>Таким чином, </a:t>
            </a:r>
            <a:r>
              <a:rPr lang="uk-UA" sz="1400" b="1" dirty="0"/>
              <a:t>здобувач вступає </a:t>
            </a:r>
            <a:r>
              <a:rPr lang="uk-UA" sz="1400" dirty="0"/>
              <a:t>в заклад вищої освіти з метою підготовки в аспірантурі, в якому </a:t>
            </a:r>
            <a:r>
              <a:rPr lang="uk-UA" sz="1400" b="1" dirty="0"/>
              <a:t>вже с наукове середовище, об'єднане єдиною дослідною програмою, спільністю наукових поглядів і стилю наукової діяльності в конкретній галузі</a:t>
            </a:r>
            <a:r>
              <a:rPr lang="uk-UA" sz="1400" dirty="0"/>
              <a:t>, що дає можливість підібрати голову та рецензентів за тематикою дослідження майбутнього здобувача ступеня доктора філософії.</a:t>
            </a:r>
          </a:p>
        </p:txBody>
      </p:sp>
      <p:sp>
        <p:nvSpPr>
          <p:cNvPr id="7" name="Номер слайда 6">
            <a:extLst>
              <a:ext uri="{FF2B5EF4-FFF2-40B4-BE49-F238E27FC236}">
                <a16:creationId xmlns:a16="http://schemas.microsoft.com/office/drawing/2014/main" xmlns="" id="{6B48CA6F-C72D-F944-B10D-0504BB669B47}"/>
              </a:ext>
            </a:extLst>
          </p:cNvPr>
          <p:cNvSpPr>
            <a:spLocks noGrp="1"/>
          </p:cNvSpPr>
          <p:nvPr>
            <p:ph type="sldNum" sz="quarter" idx="12"/>
          </p:nvPr>
        </p:nvSpPr>
        <p:spPr/>
        <p:txBody>
          <a:bodyPr rtlCol="0"/>
          <a:lstStyle/>
          <a:p>
            <a:pPr rtl="0"/>
            <a:fld id="{9FF96B15-8338-45D5-A943-561235072D66}" type="slidenum">
              <a:rPr lang="ru-RU" smtClean="0"/>
              <a:t>4</a:t>
            </a:fld>
            <a:endParaRPr lang="ru-RU"/>
          </a:p>
        </p:txBody>
      </p:sp>
      <p:pic>
        <p:nvPicPr>
          <p:cNvPr id="21" name="Рисунок 20"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4">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46413" t="-50148" r="-53884" b="-50148"/>
          <a:stretch/>
        </p:blipFill>
        <p:spPr>
          <a:xfrm>
            <a:off x="4962696" y="1403505"/>
            <a:ext cx="762002"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Рисунок 21"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4">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l="-46413" t="-50148" r="-53884" b="-50148"/>
          <a:stretch/>
        </p:blipFill>
        <p:spPr>
          <a:xfrm>
            <a:off x="5029198" y="4877424"/>
            <a:ext cx="762002"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Прямоугольник 7"/>
          <p:cNvSpPr/>
          <p:nvPr/>
        </p:nvSpPr>
        <p:spPr>
          <a:xfrm>
            <a:off x="2426353" y="18251"/>
            <a:ext cx="6096000" cy="981423"/>
          </a:xfrm>
          <a:prstGeom prst="rect">
            <a:avLst/>
          </a:prstGeom>
        </p:spPr>
        <p:txBody>
          <a:bodyPr>
            <a:spAutoFit/>
          </a:bodyPr>
          <a:lstStyle/>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uk-UA" kern="0" dirty="0">
                <a:latin typeface="Times New Roman" panose="02020603050405020304" pitchFamily="18" charset="0"/>
                <a:ea typeface="Calibri" panose="020F0502020204030204" pitchFamily="34" charset="0"/>
                <a:cs typeface="Times New Roman" panose="02020603050405020304" pitchFamily="18" charset="0"/>
              </a:rPr>
              <a:t> </a:t>
            </a:r>
            <a:endParaRPr lang="uk-UA" sz="14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6068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906089" y="1596044"/>
            <a:ext cx="3604622" cy="4106487"/>
          </a:xfrm>
        </p:spPr>
        <p:txBody>
          <a:bodyPr/>
          <a:lstStyle/>
          <a:p>
            <a:r>
              <a:rPr lang="uk-UA" sz="2100" dirty="0"/>
              <a:t>Лист Міністерства освіти і науки України № 1/17029-23 від 01 листопада 2023 року</a:t>
            </a:r>
            <a:br>
              <a:rPr lang="uk-UA" sz="2100" dirty="0"/>
            </a:br>
            <a:r>
              <a:rPr lang="uk-UA" sz="2100" dirty="0"/>
              <a:t/>
            </a:r>
            <a:br>
              <a:rPr lang="uk-UA" sz="2100" dirty="0"/>
            </a:br>
            <a:r>
              <a:rPr lang="uk-UA" sz="2100" b="1" dirty="0"/>
              <a:t>«Про роз'яснення окремих положень постанови Кабінету Міністрів України від 12.01.2022 № 44»</a:t>
            </a:r>
          </a:p>
        </p:txBody>
      </p:sp>
      <p:sp>
        <p:nvSpPr>
          <p:cNvPr id="8" name="Номер слайда 7"/>
          <p:cNvSpPr>
            <a:spLocks noGrp="1"/>
          </p:cNvSpPr>
          <p:nvPr>
            <p:ph type="sldNum" sz="quarter" idx="12"/>
          </p:nvPr>
        </p:nvSpPr>
        <p:spPr/>
        <p:txBody>
          <a:bodyPr/>
          <a:lstStyle/>
          <a:p>
            <a:pPr rtl="0"/>
            <a:fld id="{9FF96B15-8338-45D5-A943-561235072D66}" type="slidenum">
              <a:rPr lang="ru-RU" noProof="0" smtClean="0"/>
              <a:t>5</a:t>
            </a:fld>
            <a:endParaRPr lang="ru-RU" noProof="0"/>
          </a:p>
        </p:txBody>
      </p:sp>
      <p:graphicFrame>
        <p:nvGraphicFramePr>
          <p:cNvPr id="35" name="Схема 34"/>
          <p:cNvGraphicFramePr/>
          <p:nvPr>
            <p:extLst>
              <p:ext uri="{D42A27DB-BD31-4B8C-83A1-F6EECF244321}">
                <p14:modId xmlns:p14="http://schemas.microsoft.com/office/powerpoint/2010/main" val="3826502022"/>
              </p:ext>
            </p:extLst>
          </p:nvPr>
        </p:nvGraphicFramePr>
        <p:xfrm>
          <a:off x="5029199" y="1271847"/>
          <a:ext cx="6982691" cy="5453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6770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588723-F88E-4F02-B1A9-D1224233BEEF}"/>
              </a:ext>
            </a:extLst>
          </p:cNvPr>
          <p:cNvSpPr>
            <a:spLocks noGrp="1"/>
          </p:cNvSpPr>
          <p:nvPr>
            <p:ph type="title"/>
          </p:nvPr>
        </p:nvSpPr>
        <p:spPr>
          <a:xfrm>
            <a:off x="856212" y="2061556"/>
            <a:ext cx="3358341" cy="3291840"/>
          </a:xfrm>
        </p:spPr>
        <p:txBody>
          <a:bodyPr rtlCol="0">
            <a:normAutofit fontScale="90000"/>
          </a:bodyPr>
          <a:lstStyle/>
          <a:p>
            <a:r>
              <a:rPr lang="uk-UA" dirty="0"/>
              <a:t>Лист Міністерства освіти і науки України № 1/17029-23 від 01 листопада 2023 року</a:t>
            </a:r>
            <a:br>
              <a:rPr lang="uk-UA" dirty="0"/>
            </a:br>
            <a:r>
              <a:rPr lang="uk-UA" dirty="0"/>
              <a:t/>
            </a:r>
            <a:br>
              <a:rPr lang="uk-UA" dirty="0"/>
            </a:br>
            <a:r>
              <a:rPr lang="uk-UA" b="1" dirty="0"/>
              <a:t>«Про роз'яснення окремих положень постанови Кабінету Міністрів України від 12.01.2022 № 44»</a:t>
            </a:r>
            <a:endParaRPr lang="uk-UA" sz="1800" b="1" kern="100" dirty="0">
              <a:latin typeface="+mn-lt"/>
              <a:ea typeface="Calibri" panose="020F0502020204030204" pitchFamily="34" charset="0"/>
              <a:cs typeface="Times New Roman" panose="02020603050405020304" pitchFamily="18" charset="0"/>
            </a:endParaRPr>
          </a:p>
        </p:txBody>
      </p:sp>
      <p:sp>
        <p:nvSpPr>
          <p:cNvPr id="3" name="Текст 2">
            <a:extLst>
              <a:ext uri="{FF2B5EF4-FFF2-40B4-BE49-F238E27FC236}">
                <a16:creationId xmlns:a16="http://schemas.microsoft.com/office/drawing/2014/main" xmlns="" id="{902B5742-D468-45B7-9156-641CD4D80AD3}"/>
              </a:ext>
            </a:extLst>
          </p:cNvPr>
          <p:cNvSpPr>
            <a:spLocks noGrp="1"/>
          </p:cNvSpPr>
          <p:nvPr>
            <p:ph type="body" sz="quarter" idx="13"/>
          </p:nvPr>
        </p:nvSpPr>
        <p:spPr>
          <a:xfrm>
            <a:off x="5875884" y="1572701"/>
            <a:ext cx="5633951" cy="3946950"/>
          </a:xfrm>
        </p:spPr>
        <p:style>
          <a:lnRef idx="1">
            <a:schemeClr val="accent2"/>
          </a:lnRef>
          <a:fillRef idx="2">
            <a:schemeClr val="accent2"/>
          </a:fillRef>
          <a:effectRef idx="1">
            <a:schemeClr val="accent2"/>
          </a:effectRef>
          <a:fontRef idx="minor">
            <a:schemeClr val="dk1"/>
          </a:fontRef>
        </p:style>
        <p:txBody>
          <a:bodyPr rtlCol="0">
            <a:normAutofit/>
          </a:bodyPr>
          <a:lstStyle/>
          <a:p>
            <a:r>
              <a:rPr lang="uk-UA" dirty="0"/>
              <a:t>Також повідомляємо, що у разі відсутності у закладі вищої </a:t>
            </a:r>
            <a:r>
              <a:rPr lang="uk-UA"/>
              <a:t>освіти можливості </a:t>
            </a:r>
            <a:r>
              <a:rPr lang="uk-UA" dirty="0"/>
              <a:t>призначити двох рецензентів з урахуванням вимог Порядку, разова рада утворюється у складі</a:t>
            </a:r>
          </a:p>
          <a:p>
            <a:r>
              <a:rPr lang="uk-UA" dirty="0"/>
              <a:t>- </a:t>
            </a:r>
            <a:r>
              <a:rPr lang="uk-UA" sz="2400" b="1" dirty="0"/>
              <a:t>голови ради</a:t>
            </a:r>
            <a:r>
              <a:rPr lang="uk-UA" dirty="0"/>
              <a:t>, </a:t>
            </a:r>
          </a:p>
          <a:p>
            <a:r>
              <a:rPr lang="uk-UA" sz="2400" b="1" dirty="0"/>
              <a:t>- одного</a:t>
            </a:r>
            <a:r>
              <a:rPr lang="uk-UA" b="1" dirty="0"/>
              <a:t> рецензента</a:t>
            </a:r>
            <a:r>
              <a:rPr lang="uk-UA" dirty="0"/>
              <a:t> </a:t>
            </a:r>
          </a:p>
          <a:p>
            <a:r>
              <a:rPr lang="uk-UA" dirty="0"/>
              <a:t>та </a:t>
            </a:r>
            <a:r>
              <a:rPr lang="uk-UA" sz="2400" b="1" dirty="0"/>
              <a:t>трьох</a:t>
            </a:r>
            <a:r>
              <a:rPr lang="uk-UA" b="1" dirty="0"/>
              <a:t> офіційних опонентів</a:t>
            </a:r>
            <a:r>
              <a:rPr lang="uk-UA" dirty="0"/>
              <a:t>.</a:t>
            </a:r>
          </a:p>
        </p:txBody>
      </p:sp>
      <p:sp>
        <p:nvSpPr>
          <p:cNvPr id="7" name="Номер слайда 6">
            <a:extLst>
              <a:ext uri="{FF2B5EF4-FFF2-40B4-BE49-F238E27FC236}">
                <a16:creationId xmlns:a16="http://schemas.microsoft.com/office/drawing/2014/main" xmlns="" id="{6B48CA6F-C72D-F944-B10D-0504BB669B47}"/>
              </a:ext>
            </a:extLst>
          </p:cNvPr>
          <p:cNvSpPr>
            <a:spLocks noGrp="1"/>
          </p:cNvSpPr>
          <p:nvPr>
            <p:ph type="sldNum" sz="quarter" idx="12"/>
          </p:nvPr>
        </p:nvSpPr>
        <p:spPr/>
        <p:txBody>
          <a:bodyPr rtlCol="0"/>
          <a:lstStyle/>
          <a:p>
            <a:pPr marL="0" marR="0" lvl="0" indent="0" algn="ctr" defTabSz="457200" rtl="0" eaLnBrk="1" fontAlgn="auto" latinLnBrk="0" hangingPunct="1">
              <a:lnSpc>
                <a:spcPct val="100000"/>
              </a:lnSpc>
              <a:spcBef>
                <a:spcPts val="0"/>
              </a:spcBef>
              <a:spcAft>
                <a:spcPts val="0"/>
              </a:spcAft>
              <a:buClrTx/>
              <a:buSzTx/>
              <a:buFontTx/>
              <a:buNone/>
              <a:tabLst/>
              <a:defRPr/>
            </a:pPr>
            <a:fld id="{9FF96B15-8338-45D5-A943-561235072D66}" type="slidenum">
              <a:rPr kumimoji="0" lang="ru-RU"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ru-RU"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21" name="Рисунок 20" descr="Значок галочки">
            <a:extLst>
              <a:ext uri="{FF2B5EF4-FFF2-40B4-BE49-F238E27FC236}">
                <a16:creationId xmlns:a16="http://schemas.microsoft.com/office/drawing/2014/main" xmlns="" id="{3A3B6454-5613-4DC3-8C16-A358C1660553}"/>
              </a:ext>
            </a:extLst>
          </p:cNvPr>
          <p:cNvPicPr>
            <a:picLocks noGrp="1" noChangeAspect="1"/>
          </p:cNvPicPr>
          <p:nvPr>
            <p:ph type="pic" sz="quarter" idx="4294967295"/>
          </p:nvPr>
        </p:nvPicPr>
        <p:blipFill rotWithShape="1">
          <a:blip r:embed="rId3">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l="-46413" t="-50148" r="-53884" b="-50148"/>
          <a:stretch/>
        </p:blipFill>
        <p:spPr>
          <a:xfrm>
            <a:off x="4971009" y="2061556"/>
            <a:ext cx="762002" cy="762002"/>
          </a:xfrm>
          <a:prstGeom prst="ellipse">
            <a:avLst/>
          </a:prstGeom>
          <a:solidFill>
            <a:schemeClr val="tx2">
              <a:lumMod val="20000"/>
              <a:lumOff val="80000"/>
            </a:schemeClr>
          </a:soli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Прямоугольник 7"/>
          <p:cNvSpPr/>
          <p:nvPr/>
        </p:nvSpPr>
        <p:spPr>
          <a:xfrm>
            <a:off x="2459604" y="-14479"/>
            <a:ext cx="6096000" cy="981423"/>
          </a:xfrm>
          <a:prstGeom prst="rect">
            <a:avLst/>
          </a:prstGeom>
        </p:spPr>
        <p:txBody>
          <a:bodyPr>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uk-UA" sz="18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uk-UA"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uk-UA" sz="18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uk-UA"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uk-UA" sz="18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uk-UA" sz="1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2827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Office_30104599_TF66741836" id="{AA3878B7-3FDB-4B6B-A8DF-73093994643B}" vid="{911F6A47-A707-4A03-9914-480CE2EF2D90}"/>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FA294F-07D1-46AB-ABEC-1B0200FE3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A1C8E2-513F-4C9C-99C7-9AE0E7429B06}">
  <ds:schemaRefs>
    <ds:schemaRef ds:uri="http://schemas.microsoft.com/office/infopath/2007/PartnerControls"/>
    <ds:schemaRef ds:uri="http://schemas.microsoft.com/office/2006/documentManagement/types"/>
    <ds:schemaRef ds:uri="6dc4bcd6-49db-4c07-9060-8acfc67cef9f"/>
    <ds:schemaRef ds:uri="fb0879af-3eba-417a-a55a-ffe6dcd6ca77"/>
    <ds:schemaRef ds:uri="http://www.w3.org/XML/1998/namespace"/>
    <ds:schemaRef ds:uri="http://purl.org/dc/elements/1.1/"/>
    <ds:schemaRef ds:uri="http://purl.org/dc/dcmitype/"/>
    <ds:schemaRef ds:uri="http://schemas.microsoft.com/office/2006/metadata/properties"/>
    <ds:schemaRef ds:uri="http://schemas.openxmlformats.org/package/2006/metadata/core-properties"/>
    <ds:schemaRef ds:uri="http://schemas.microsoft.com/sharepoint/v3"/>
    <ds:schemaRef ds:uri="http://purl.org/dc/terms/"/>
  </ds:schemaRefs>
</ds:datastoreItem>
</file>

<file path=customXml/itemProps3.xml><?xml version="1.0" encoding="utf-8"?>
<ds:datastoreItem xmlns:ds="http://schemas.openxmlformats.org/officeDocument/2006/customXml" ds:itemID="{883E0B16-80BF-4868-8813-6B17170D72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Процедуры начала года</Template>
  <TotalTime>0</TotalTime>
  <Words>601</Words>
  <Application>Microsoft Office PowerPoint</Application>
  <PresentationFormat>Произвольный</PresentationFormat>
  <Paragraphs>49</Paragraphs>
  <Slides>6</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Ион (конференц-зал)</vt:lpstr>
      <vt:lpstr>Про роз'яснення окремих положень постанови Кабінету Міністрів України</vt:lpstr>
      <vt:lpstr>Лист Міністерства освіти і науки України № 1/17029-23 від 01 листопада 2023 року  «Про роз'яснення окремих положень постанови Кабінету Міністрів України від 12.01.2022 № 44»</vt:lpstr>
      <vt:lpstr>Лист Міністерства освіти і науки України № 1/17029-23 від 01 листопада 2023 року  «Про роз'яснення окремих положень постанови Кабінету Міністрів України від 12.01.2022 № 44»</vt:lpstr>
      <vt:lpstr>Лист Міністерства освіти і науки України № 1/17029-23 від 01 листопада 2023 року  «Про роз'яснення окремих положень постанови Кабінету Міністрів України від 12.01.2022 № 44»</vt:lpstr>
      <vt:lpstr>Лист Міністерства освіти і науки України № 1/17029-23 від 01 листопада 2023 року  «Про роз'яснення окремих положень постанови Кабінету Міністрів України від 12.01.2022 № 44»</vt:lpstr>
      <vt:lpstr>Лист Міністерства освіти і науки України № 1/17029-23 від 01 листопада 2023 року  «Про роз'яснення окремих положень постанови Кабінету Міністрів України від 12.01.2022 № 44»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2023-05-26T07:06:26Z</dcterms:created>
  <dcterms:modified xsi:type="dcterms:W3CDTF">2023-11-06T07:33:26Z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