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9144000" cy="5143500" type="screen16x9"/>
  <p:notesSz cx="6858000" cy="9144000"/>
  <p:embeddedFontLst>
    <p:embeddedFont>
      <p:font typeface="Montserrat Medium" panose="00000600000000000000" pitchFamily="2" charset="-52"/>
      <p:regular r:id="rId4"/>
      <p:bold r:id="rId5"/>
      <p:italic r:id="rId6"/>
      <p:boldItalic r:id="rId7"/>
    </p:embeddedFont>
    <p:embeddedFont>
      <p:font typeface="Montserrat SemiBold" panose="00000700000000000000" pitchFamily="2" charset="-52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imPVxjHTQrDT8cc5Q4DMmSBHnX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font" Target="fonts/font4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32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31" Type="http://customschemas.google.com/relationships/presentationmetadata" Target="meta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FF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8"/>
          <p:cNvPicPr preferRelativeResize="0"/>
          <p:nvPr/>
        </p:nvPicPr>
        <p:blipFill rotWithShape="1">
          <a:blip r:embed="rId3">
            <a:alphaModFix/>
          </a:blip>
          <a:srcRect l="13046" t="13643" r="1403" b="24953"/>
          <a:stretch/>
        </p:blipFill>
        <p:spPr>
          <a:xfrm>
            <a:off x="0" y="0"/>
            <a:ext cx="914400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8"/>
          <p:cNvSpPr txBox="1"/>
          <p:nvPr/>
        </p:nvSpPr>
        <p:spPr>
          <a:xfrm>
            <a:off x="1609925" y="3879875"/>
            <a:ext cx="657600" cy="2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8"/>
          <p:cNvSpPr txBox="1"/>
          <p:nvPr/>
        </p:nvSpPr>
        <p:spPr>
          <a:xfrm>
            <a:off x="1867959" y="4039017"/>
            <a:ext cx="4968464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2700" marR="508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US" b="0" i="0" u="none" strike="noStrike" cap="none" dirty="0">
              <a:solidFill>
                <a:schemeClr val="tx1"/>
              </a:solidFill>
              <a:latin typeface="Montserrat Medium" panose="00000600000000000000" pitchFamily="2" charset="-52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164" name="Google Shape;164;p8"/>
          <p:cNvSpPr txBox="1"/>
          <p:nvPr/>
        </p:nvSpPr>
        <p:spPr>
          <a:xfrm>
            <a:off x="522425" y="980173"/>
            <a:ext cx="2175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 dirty="0">
              <a:solidFill>
                <a:srgbClr val="2722FF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" name="Google Shape;150;g292271649fb_2_0">
            <a:extLst>
              <a:ext uri="{FF2B5EF4-FFF2-40B4-BE49-F238E27FC236}">
                <a16:creationId xmlns:a16="http://schemas.microsoft.com/office/drawing/2014/main" id="{8D964A13-6339-4F23-9F69-46240AFED9A7}"/>
              </a:ext>
            </a:extLst>
          </p:cNvPr>
          <p:cNvSpPr/>
          <p:nvPr/>
        </p:nvSpPr>
        <p:spPr>
          <a:xfrm>
            <a:off x="278699" y="172205"/>
            <a:ext cx="8586600" cy="932277"/>
          </a:xfrm>
          <a:prstGeom prst="roundRect">
            <a:avLst>
              <a:gd name="adj" fmla="val 50000"/>
            </a:avLst>
          </a:prstGeom>
          <a:solidFill>
            <a:srgbClr val="2722FF"/>
          </a:solidFill>
          <a:ln>
            <a:noFill/>
          </a:ln>
        </p:spPr>
        <p:txBody>
          <a:bodyPr spcFirstLastPara="1" wrap="square" lIns="90000" tIns="72000" rIns="541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ru-RU" sz="1600" b="1" i="0" dirty="0">
                <a:solidFill>
                  <a:srgbClr val="000000"/>
                </a:solidFill>
                <a:effectLst/>
                <a:latin typeface="Montserrat Medium" panose="00000600000000000000" pitchFamily="2" charset="-52"/>
              </a:rPr>
              <a:t>ДНІПРОВСЬКИЙ НАЦІОНАЛЬНИЙ УНІВЕРСИТЕТ ІМЕНІ О.ГОНЧАРА– 02066747</a:t>
            </a:r>
            <a:endParaRPr lang="uk-UA" sz="1600" b="1" i="0" dirty="0">
              <a:solidFill>
                <a:srgbClr val="000000"/>
              </a:solidFill>
              <a:effectLst/>
              <a:latin typeface="Montserrat Medium" panose="00000600000000000000" pitchFamily="2" charset="-5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A65B4F-E2E4-49C8-86B8-EFE87341DBF6}"/>
              </a:ext>
            </a:extLst>
          </p:cNvPr>
          <p:cNvSpPr txBox="1"/>
          <p:nvPr/>
        </p:nvSpPr>
        <p:spPr>
          <a:xfrm>
            <a:off x="2022231" y="4652798"/>
            <a:ext cx="53764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100" dirty="0">
                <a:solidFill>
                  <a:schemeClr val="tx1"/>
                </a:solidFill>
                <a:latin typeface="Montserrat Medium" panose="00000600000000000000" pitchFamily="2" charset="-52"/>
              </a:rPr>
              <a:t>Контактна особа для комунікації з банком : +380663350088 Тетяна</a:t>
            </a:r>
            <a:endParaRPr lang="ru-RU" sz="1100" dirty="0">
              <a:solidFill>
                <a:schemeClr val="tx1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FD88C5-7F91-42D3-A971-AD07BC00D8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051" y="1319037"/>
            <a:ext cx="2495898" cy="25054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19</Words>
  <Application>Microsoft Office PowerPoint</Application>
  <PresentationFormat>Екран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Montserrat Medium</vt:lpstr>
      <vt:lpstr>Arial</vt:lpstr>
      <vt:lpstr>Montserrat SemiBold</vt:lpstr>
      <vt:lpstr>Simple Light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Охрамович Ірина Олександрівна</dc:creator>
  <cp:lastModifiedBy>Пасько Андрій Олександрович</cp:lastModifiedBy>
  <cp:revision>21</cp:revision>
  <dcterms:modified xsi:type="dcterms:W3CDTF">2025-09-26T13:28:04Z</dcterms:modified>
</cp:coreProperties>
</file>