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11"/>
  </p:notesMasterIdLst>
  <p:handoutMasterIdLst>
    <p:handoutMasterId r:id="rId12"/>
  </p:handoutMasterIdLst>
  <p:sldIdLst>
    <p:sldId id="256" r:id="rId5"/>
    <p:sldId id="267" r:id="rId6"/>
    <p:sldId id="282" r:id="rId7"/>
    <p:sldId id="283" r:id="rId8"/>
    <p:sldId id="281" r:id="rId9"/>
    <p:sldId id="284" r:id="rId10"/>
  </p:sldIdLst>
  <p:sldSz cx="12192000" cy="6858000"/>
  <p:notesSz cx="6858000" cy="9144000"/>
  <p:defaultTextStyle>
    <a:defPPr rtl="0">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899" autoAdjust="0"/>
  </p:normalViewPr>
  <p:slideViewPr>
    <p:cSldViewPr snapToGrid="0">
      <p:cViewPr varScale="1">
        <p:scale>
          <a:sx n="112" d="100"/>
          <a:sy n="112" d="100"/>
        </p:scale>
        <p:origin x="492" y="96"/>
      </p:cViewPr>
      <p:guideLst/>
    </p:cSldViewPr>
  </p:slideViewPr>
  <p:notesTextViewPr>
    <p:cViewPr>
      <p:scale>
        <a:sx n="1" d="1"/>
        <a:sy n="1" d="1"/>
      </p:scale>
      <p:origin x="0" y="0"/>
    </p:cViewPr>
  </p:notesTextViewPr>
  <p:notesViewPr>
    <p:cSldViewPr snapToGrid="0">
      <p:cViewPr varScale="1">
        <p:scale>
          <a:sx n="77" d="100"/>
          <a:sy n="77" d="100"/>
        </p:scale>
        <p:origin x="384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EA74B-4C27-47D8-B5C4-D3D15D3DBF6E}"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UA"/>
        </a:p>
      </dgm:t>
    </dgm:pt>
    <dgm:pt modelId="{712934E6-9323-43E4-AAAC-37C119B58544}">
      <dgm:prSet/>
      <dgm:spPr/>
      <dgm:t>
        <a:bodyPr/>
        <a:lstStyle/>
        <a:p>
          <a:r>
            <a:rPr lang="ru-RU" b="1" dirty="0"/>
            <a:t>Для </a:t>
          </a:r>
          <a:r>
            <a:rPr lang="ru-RU" b="1" dirty="0" err="1"/>
            <a:t>проходження</a:t>
          </a:r>
          <a:r>
            <a:rPr lang="ru-RU" b="1" dirty="0"/>
            <a:t> </a:t>
          </a:r>
          <a:r>
            <a:rPr lang="ru-RU" b="1" dirty="0" err="1"/>
            <a:t>процедури</a:t>
          </a:r>
          <a:r>
            <a:rPr lang="ru-RU" b="1" dirty="0"/>
            <a:t> </a:t>
          </a:r>
          <a:r>
            <a:rPr lang="ru-RU" b="1" dirty="0" err="1"/>
            <a:t>підготовки</a:t>
          </a:r>
          <a:r>
            <a:rPr lang="ru-RU" b="1" dirty="0"/>
            <a:t> та </a:t>
          </a:r>
          <a:r>
            <a:rPr lang="ru-RU" b="1" dirty="0" err="1"/>
            <a:t>захисту</a:t>
          </a:r>
          <a:r>
            <a:rPr lang="ru-RU" b="1" dirty="0"/>
            <a:t> </a:t>
          </a:r>
          <a:r>
            <a:rPr lang="ru-RU" b="1" dirty="0" err="1"/>
            <a:t>дисертації</a:t>
          </a:r>
          <a:r>
            <a:rPr lang="ru-RU" b="1" dirty="0"/>
            <a:t> – </a:t>
          </a:r>
          <a:r>
            <a:rPr lang="ru-RU" b="1" dirty="0" err="1"/>
            <a:t>відповідна</a:t>
          </a:r>
          <a:r>
            <a:rPr lang="ru-RU" b="1" dirty="0"/>
            <a:t> </a:t>
          </a:r>
          <a:r>
            <a:rPr lang="ru-RU" b="1" dirty="0" err="1"/>
            <a:t>освітньо-наукова</a:t>
          </a:r>
          <a:r>
            <a:rPr lang="ru-RU" b="1" dirty="0"/>
            <a:t> </a:t>
          </a:r>
          <a:r>
            <a:rPr lang="ru-RU" b="1" dirty="0" err="1"/>
            <a:t>програма</a:t>
          </a:r>
          <a:r>
            <a:rPr lang="ru-RU" b="1" dirty="0"/>
            <a:t> </a:t>
          </a:r>
          <a:r>
            <a:rPr lang="ru-RU" b="1" dirty="0" err="1"/>
            <a:t>має</a:t>
          </a:r>
          <a:r>
            <a:rPr lang="ru-RU" b="1" dirty="0"/>
            <a:t> бути </a:t>
          </a:r>
          <a:r>
            <a:rPr lang="ru-RU" b="1" dirty="0" err="1"/>
            <a:t>акредитована</a:t>
          </a:r>
          <a:r>
            <a:rPr lang="ru-RU" b="1" dirty="0"/>
            <a:t>.</a:t>
          </a:r>
          <a:endParaRPr lang="ru-UA" b="1" dirty="0"/>
        </a:p>
      </dgm:t>
    </dgm:pt>
    <dgm:pt modelId="{1013669E-8118-4E0D-9D1A-026B4493C7FD}" type="parTrans" cxnId="{49118060-90BC-4597-8100-23769DEEF937}">
      <dgm:prSet/>
      <dgm:spPr/>
      <dgm:t>
        <a:bodyPr/>
        <a:lstStyle/>
        <a:p>
          <a:endParaRPr lang="ru-UA"/>
        </a:p>
      </dgm:t>
    </dgm:pt>
    <dgm:pt modelId="{DBF84F2E-8EAD-419D-AE48-315E7B5909C3}" type="sibTrans" cxnId="{49118060-90BC-4597-8100-23769DEEF937}">
      <dgm:prSet/>
      <dgm:spPr/>
      <dgm:t>
        <a:bodyPr/>
        <a:lstStyle/>
        <a:p>
          <a:endParaRPr lang="ru-UA"/>
        </a:p>
      </dgm:t>
    </dgm:pt>
    <dgm:pt modelId="{F6B09B3B-0CD9-4D72-BC2E-A4ABD56A01E3}" type="pres">
      <dgm:prSet presAssocID="{855EA74B-4C27-47D8-B5C4-D3D15D3DBF6E}" presName="Name0" presStyleCnt="0">
        <dgm:presLayoutVars>
          <dgm:chMax val="7"/>
          <dgm:dir/>
          <dgm:animLvl val="lvl"/>
          <dgm:resizeHandles val="exact"/>
        </dgm:presLayoutVars>
      </dgm:prSet>
      <dgm:spPr/>
    </dgm:pt>
    <dgm:pt modelId="{88CD03F8-CED2-4958-AFD9-CF6D61997CBA}" type="pres">
      <dgm:prSet presAssocID="{712934E6-9323-43E4-AAAC-37C119B58544}" presName="circle1" presStyleLbl="node1" presStyleIdx="0" presStyleCnt="1"/>
      <dgm:spPr/>
    </dgm:pt>
    <dgm:pt modelId="{5E338BA0-663E-4797-9243-82AC68FF366B}" type="pres">
      <dgm:prSet presAssocID="{712934E6-9323-43E4-AAAC-37C119B58544}" presName="space" presStyleCnt="0"/>
      <dgm:spPr/>
    </dgm:pt>
    <dgm:pt modelId="{872939D0-E2C7-484D-BE9F-42393C7934B5}" type="pres">
      <dgm:prSet presAssocID="{712934E6-9323-43E4-AAAC-37C119B58544}" presName="rect1" presStyleLbl="alignAcc1" presStyleIdx="0" presStyleCnt="1"/>
      <dgm:spPr/>
    </dgm:pt>
    <dgm:pt modelId="{2774F2CC-0AA7-49CE-82B6-1C7A6D2D6187}" type="pres">
      <dgm:prSet presAssocID="{712934E6-9323-43E4-AAAC-37C119B58544}" presName="rect1ParTxNoCh" presStyleLbl="alignAcc1" presStyleIdx="0" presStyleCnt="1">
        <dgm:presLayoutVars>
          <dgm:chMax val="1"/>
          <dgm:bulletEnabled val="1"/>
        </dgm:presLayoutVars>
      </dgm:prSet>
      <dgm:spPr/>
    </dgm:pt>
  </dgm:ptLst>
  <dgm:cxnLst>
    <dgm:cxn modelId="{43F6F239-37E2-4F28-B54C-2DBD04E88E92}" type="presOf" srcId="{855EA74B-4C27-47D8-B5C4-D3D15D3DBF6E}" destId="{F6B09B3B-0CD9-4D72-BC2E-A4ABD56A01E3}" srcOrd="0" destOrd="0" presId="urn:microsoft.com/office/officeart/2005/8/layout/target3"/>
    <dgm:cxn modelId="{49118060-90BC-4597-8100-23769DEEF937}" srcId="{855EA74B-4C27-47D8-B5C4-D3D15D3DBF6E}" destId="{712934E6-9323-43E4-AAAC-37C119B58544}" srcOrd="0" destOrd="0" parTransId="{1013669E-8118-4E0D-9D1A-026B4493C7FD}" sibTransId="{DBF84F2E-8EAD-419D-AE48-315E7B5909C3}"/>
    <dgm:cxn modelId="{7FE0B09C-C5A6-41AE-AB28-17BFE94A6FB4}" type="presOf" srcId="{712934E6-9323-43E4-AAAC-37C119B58544}" destId="{872939D0-E2C7-484D-BE9F-42393C7934B5}" srcOrd="0" destOrd="0" presId="urn:microsoft.com/office/officeart/2005/8/layout/target3"/>
    <dgm:cxn modelId="{BBEA53FD-1EDD-43CB-B922-4E83FC1C9E92}" type="presOf" srcId="{712934E6-9323-43E4-AAAC-37C119B58544}" destId="{2774F2CC-0AA7-49CE-82B6-1C7A6D2D6187}" srcOrd="1" destOrd="0" presId="urn:microsoft.com/office/officeart/2005/8/layout/target3"/>
    <dgm:cxn modelId="{9FAB60E3-DCD3-43E4-B308-F6715E68BCF1}" type="presParOf" srcId="{F6B09B3B-0CD9-4D72-BC2E-A4ABD56A01E3}" destId="{88CD03F8-CED2-4958-AFD9-CF6D61997CBA}" srcOrd="0" destOrd="0" presId="urn:microsoft.com/office/officeart/2005/8/layout/target3"/>
    <dgm:cxn modelId="{514A3FD3-11AB-4290-8851-94DB09D548D7}" type="presParOf" srcId="{F6B09B3B-0CD9-4D72-BC2E-A4ABD56A01E3}" destId="{5E338BA0-663E-4797-9243-82AC68FF366B}" srcOrd="1" destOrd="0" presId="urn:microsoft.com/office/officeart/2005/8/layout/target3"/>
    <dgm:cxn modelId="{6C782445-DC9B-484C-B84E-9CD94F4F3456}" type="presParOf" srcId="{F6B09B3B-0CD9-4D72-BC2E-A4ABD56A01E3}" destId="{872939D0-E2C7-484D-BE9F-42393C7934B5}" srcOrd="2" destOrd="0" presId="urn:microsoft.com/office/officeart/2005/8/layout/target3"/>
    <dgm:cxn modelId="{759F3937-9127-4CF6-9C92-2D27B3ED5791}" type="presParOf" srcId="{F6B09B3B-0CD9-4D72-BC2E-A4ABD56A01E3}" destId="{2774F2CC-0AA7-49CE-82B6-1C7A6D2D6187}" srcOrd="3" destOrd="0" presId="urn:microsoft.com/office/officeart/2005/8/layout/targe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DE9CA1-511F-4003-83D1-50F94972835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UA"/>
        </a:p>
      </dgm:t>
    </dgm:pt>
    <dgm:pt modelId="{2AC6BBBE-5874-4848-AA3F-2D1C6A5F48B5}">
      <dgm:prSet custT="1"/>
      <dgm:spPr/>
      <dgm:t>
        <a:bodyPr/>
        <a:lstStyle/>
        <a:p>
          <a:r>
            <a:rPr lang="uk-UA" sz="1600" b="0" dirty="0"/>
            <a:t>Наукові результати дисертації повинні бути висвітлені не менше, ніж у трьох наукових публікаціях здобувача, до яких зараховуються:</a:t>
          </a:r>
          <a:endParaRPr lang="ru-UA" sz="1600" b="0" dirty="0"/>
        </a:p>
      </dgm:t>
    </dgm:pt>
    <dgm:pt modelId="{F97B18DE-F238-4BDA-AD65-B373D91F18E2}" type="parTrans" cxnId="{D91C57AA-FDF7-4E33-AD02-F6836C3FBBDD}">
      <dgm:prSet/>
      <dgm:spPr/>
      <dgm:t>
        <a:bodyPr/>
        <a:lstStyle/>
        <a:p>
          <a:endParaRPr lang="ru-UA"/>
        </a:p>
      </dgm:t>
    </dgm:pt>
    <dgm:pt modelId="{C0D88291-4B8B-428F-B935-958E9F33CB98}" type="sibTrans" cxnId="{D91C57AA-FDF7-4E33-AD02-F6836C3FBBDD}">
      <dgm:prSet/>
      <dgm:spPr/>
      <dgm:t>
        <a:bodyPr/>
        <a:lstStyle/>
        <a:p>
          <a:endParaRPr lang="ru-UA"/>
        </a:p>
      </dgm:t>
    </dgm:pt>
    <dgm:pt modelId="{6E925FFB-9333-4036-B1C2-797CE2B67A7C}">
      <dgm:prSet custT="1"/>
      <dgm:spPr/>
      <dgm:t>
        <a:bodyPr/>
        <a:lstStyle/>
        <a:p>
          <a:r>
            <a:rPr lang="uk-UA" sz="1000" dirty="0"/>
            <a:t>1) статті у наукових виданнях, включених на дату опублікування до переліку наукових фахових видань України. Якщо число співавторів у такій статті (разом із здобувачем) становить більше двох осіб, така стаття прирівнюється до 0,5 публікації (крім публікацій, визначених підпунктом </a:t>
          </a:r>
          <a:br>
            <a:rPr lang="uk-UA" sz="1000" dirty="0"/>
          </a:br>
          <a:r>
            <a:rPr lang="uk-UA" sz="1000" dirty="0"/>
            <a:t>2 цього пункту);</a:t>
          </a:r>
          <a:endParaRPr lang="ru-UA" sz="1000" dirty="0"/>
        </a:p>
      </dgm:t>
    </dgm:pt>
    <dgm:pt modelId="{86744F78-9BF6-427A-B861-6DA366E8A54E}" type="parTrans" cxnId="{2C8FF2DC-C404-4F66-85FD-B6F75A36CBAB}">
      <dgm:prSet/>
      <dgm:spPr/>
      <dgm:t>
        <a:bodyPr/>
        <a:lstStyle/>
        <a:p>
          <a:endParaRPr lang="ru-UA"/>
        </a:p>
      </dgm:t>
    </dgm:pt>
    <dgm:pt modelId="{5BDCB48C-CE44-4827-99A4-2975156E2032}" type="sibTrans" cxnId="{2C8FF2DC-C404-4F66-85FD-B6F75A36CBAB}">
      <dgm:prSet/>
      <dgm:spPr/>
      <dgm:t>
        <a:bodyPr/>
        <a:lstStyle/>
        <a:p>
          <a:endParaRPr lang="ru-UA"/>
        </a:p>
      </dgm:t>
    </dgm:pt>
    <dgm:pt modelId="{98C19D04-8D20-4734-B8CC-3D0141159AB5}">
      <dgm:prSet custT="1"/>
      <dgm:spPr/>
      <dgm:t>
        <a:bodyPr/>
        <a:lstStyle/>
        <a:p>
          <a:r>
            <a:rPr lang="uk-UA" sz="1000" dirty="0"/>
            <a:t>2) статті у періодичних наукових виданнях, проіндексованих у базах даних </a:t>
          </a:r>
          <a:r>
            <a:rPr lang="uk-UA" sz="1000" dirty="0" err="1"/>
            <a:t>Web</a:t>
          </a:r>
          <a:r>
            <a:rPr lang="uk-UA" sz="1000" dirty="0"/>
            <a:t> </a:t>
          </a:r>
          <a:r>
            <a:rPr lang="uk-UA" sz="1000" dirty="0" err="1"/>
            <a:t>of</a:t>
          </a:r>
          <a:r>
            <a:rPr lang="uk-UA" sz="1000" dirty="0"/>
            <a:t> </a:t>
          </a:r>
          <a:r>
            <a:rPr lang="uk-UA" sz="1000" dirty="0" err="1"/>
            <a:t>Science</a:t>
          </a:r>
          <a:r>
            <a:rPr lang="uk-UA" sz="1000" dirty="0"/>
            <a:t> </a:t>
          </a:r>
          <a:r>
            <a:rPr lang="uk-UA" sz="1000" dirty="0" err="1"/>
            <a:t>Core</a:t>
          </a:r>
          <a:r>
            <a:rPr lang="uk-UA" sz="1000" dirty="0"/>
            <a:t> </a:t>
          </a:r>
          <a:r>
            <a:rPr lang="uk-UA" sz="1000" dirty="0" err="1"/>
            <a:t>Collection</a:t>
          </a:r>
          <a:r>
            <a:rPr lang="uk-UA" sz="1000" dirty="0"/>
            <a:t> та/або </a:t>
          </a:r>
          <a:r>
            <a:rPr lang="uk-UA" sz="1000" dirty="0" err="1"/>
            <a:t>Scopus</a:t>
          </a:r>
          <a:r>
            <a:rPr lang="uk-UA" sz="1000" dirty="0"/>
            <a:t> (крім видань держави, визнаної Верховною Радою України державою-агресором);</a:t>
          </a:r>
          <a:endParaRPr lang="ru-UA" sz="1000" dirty="0"/>
        </a:p>
      </dgm:t>
    </dgm:pt>
    <dgm:pt modelId="{AC36F4C4-D274-42AE-BE0A-CE94BAC98088}" type="parTrans" cxnId="{DD826C6C-7456-4BBE-A983-3C5F2D096927}">
      <dgm:prSet/>
      <dgm:spPr/>
      <dgm:t>
        <a:bodyPr/>
        <a:lstStyle/>
        <a:p>
          <a:endParaRPr lang="ru-UA"/>
        </a:p>
      </dgm:t>
    </dgm:pt>
    <dgm:pt modelId="{DBCAAA72-401F-4557-876E-51C9966F8300}" type="sibTrans" cxnId="{DD826C6C-7456-4BBE-A983-3C5F2D096927}">
      <dgm:prSet/>
      <dgm:spPr/>
      <dgm:t>
        <a:bodyPr/>
        <a:lstStyle/>
        <a:p>
          <a:endParaRPr lang="ru-UA"/>
        </a:p>
      </dgm:t>
    </dgm:pt>
    <dgm:pt modelId="{E7D11BB3-15D7-494B-9B84-2D4861D9CA67}">
      <dgm:prSet custT="1"/>
      <dgm:spPr/>
      <dgm:t>
        <a:bodyPr/>
        <a:lstStyle/>
        <a:p>
          <a:r>
            <a:rPr lang="uk-UA" sz="1000" dirty="0"/>
            <a:t>3) патент на винахід, що пройшов кваліфікаційну експертизу та безпосередньо стосується наукових результатів дисертації, що прирівнюється до однієї наукової публікації;</a:t>
          </a:r>
          <a:endParaRPr lang="ru-UA" sz="1000" dirty="0"/>
        </a:p>
      </dgm:t>
    </dgm:pt>
    <dgm:pt modelId="{F5720D7B-87E3-4858-9557-8CE602259DED}" type="parTrans" cxnId="{299DA059-FBEC-4A4E-ABFB-94672BEDACE9}">
      <dgm:prSet/>
      <dgm:spPr/>
      <dgm:t>
        <a:bodyPr/>
        <a:lstStyle/>
        <a:p>
          <a:endParaRPr lang="ru-UA"/>
        </a:p>
      </dgm:t>
    </dgm:pt>
    <dgm:pt modelId="{33510EC9-DA9A-4BF8-8BA7-E9CB61FF94DB}" type="sibTrans" cxnId="{299DA059-FBEC-4A4E-ABFB-94672BEDACE9}">
      <dgm:prSet/>
      <dgm:spPr/>
      <dgm:t>
        <a:bodyPr/>
        <a:lstStyle/>
        <a:p>
          <a:endParaRPr lang="ru-UA"/>
        </a:p>
      </dgm:t>
    </dgm:pt>
    <dgm:pt modelId="{1CC87777-1FC8-4D1B-88A6-BCFAD94270AD}">
      <dgm:prSet custT="1"/>
      <dgm:spPr/>
      <dgm:t>
        <a:bodyPr/>
        <a:lstStyle/>
        <a:p>
          <a:r>
            <a:rPr lang="uk-UA" sz="950" dirty="0"/>
            <a:t>4) одноосібні монографії, що рекомендовані до друку вченими радами закладів та пройшли рецензування, крім одноосібних монографій, виданих у державі, визнаній Верховною Радою України державою-агресором. До одноосібних монографій прирівнюються одноосібні розділи у колективних монографіях за тих же умов.</a:t>
          </a:r>
          <a:endParaRPr lang="ru-UA" sz="950" dirty="0"/>
        </a:p>
      </dgm:t>
    </dgm:pt>
    <dgm:pt modelId="{2E1D2187-C9FF-48AE-AEF6-16C615A56C3A}" type="parTrans" cxnId="{3DB7996C-06A7-4CAD-A7DA-84BD7CA94229}">
      <dgm:prSet/>
      <dgm:spPr/>
      <dgm:t>
        <a:bodyPr/>
        <a:lstStyle/>
        <a:p>
          <a:endParaRPr lang="ru-UA"/>
        </a:p>
      </dgm:t>
    </dgm:pt>
    <dgm:pt modelId="{22B01407-90E9-49AF-8334-C6E969F25B1C}" type="sibTrans" cxnId="{3DB7996C-06A7-4CAD-A7DA-84BD7CA94229}">
      <dgm:prSet/>
      <dgm:spPr/>
      <dgm:t>
        <a:bodyPr/>
        <a:lstStyle/>
        <a:p>
          <a:endParaRPr lang="ru-UA"/>
        </a:p>
      </dgm:t>
    </dgm:pt>
    <dgm:pt modelId="{EEDF5B5A-A695-41CD-9182-8ABD38C622E3}" type="pres">
      <dgm:prSet presAssocID="{90DE9CA1-511F-4003-83D1-50F94972835A}" presName="hierChild1" presStyleCnt="0">
        <dgm:presLayoutVars>
          <dgm:chPref val="1"/>
          <dgm:dir/>
          <dgm:animOne val="branch"/>
          <dgm:animLvl val="lvl"/>
          <dgm:resizeHandles/>
        </dgm:presLayoutVars>
      </dgm:prSet>
      <dgm:spPr/>
    </dgm:pt>
    <dgm:pt modelId="{08F62A52-DC82-4DA7-8363-20D0CB860052}" type="pres">
      <dgm:prSet presAssocID="{2AC6BBBE-5874-4848-AA3F-2D1C6A5F48B5}" presName="hierRoot1" presStyleCnt="0"/>
      <dgm:spPr/>
    </dgm:pt>
    <dgm:pt modelId="{F76C3F8B-3082-4D80-B50C-C77635CFB14D}" type="pres">
      <dgm:prSet presAssocID="{2AC6BBBE-5874-4848-AA3F-2D1C6A5F48B5}" presName="composite" presStyleCnt="0"/>
      <dgm:spPr/>
    </dgm:pt>
    <dgm:pt modelId="{D4136694-1A0D-4DDC-8F9D-AAEF401AAD12}" type="pres">
      <dgm:prSet presAssocID="{2AC6BBBE-5874-4848-AA3F-2D1C6A5F48B5}" presName="background" presStyleLbl="node0" presStyleIdx="0" presStyleCnt="1"/>
      <dgm:spPr/>
    </dgm:pt>
    <dgm:pt modelId="{3275CDF2-1F4E-471B-B06D-9BF78EF8D826}" type="pres">
      <dgm:prSet presAssocID="{2AC6BBBE-5874-4848-AA3F-2D1C6A5F48B5}" presName="text" presStyleLbl="fgAcc0" presStyleIdx="0" presStyleCnt="1" custScaleX="506579" custScaleY="62104">
        <dgm:presLayoutVars>
          <dgm:chPref val="3"/>
        </dgm:presLayoutVars>
      </dgm:prSet>
      <dgm:spPr/>
    </dgm:pt>
    <dgm:pt modelId="{E37A22DE-3117-49F0-ADBA-5923AD60A4BA}" type="pres">
      <dgm:prSet presAssocID="{2AC6BBBE-5874-4848-AA3F-2D1C6A5F48B5}" presName="hierChild2" presStyleCnt="0"/>
      <dgm:spPr/>
    </dgm:pt>
    <dgm:pt modelId="{8ACA7D47-C820-48A1-BF8D-BF0F614EBEE5}" type="pres">
      <dgm:prSet presAssocID="{86744F78-9BF6-427A-B861-6DA366E8A54E}" presName="Name10" presStyleLbl="parChTrans1D2" presStyleIdx="0" presStyleCnt="4"/>
      <dgm:spPr/>
    </dgm:pt>
    <dgm:pt modelId="{239E31E9-BDE0-4E7E-B2FF-C61D2778B53F}" type="pres">
      <dgm:prSet presAssocID="{6E925FFB-9333-4036-B1C2-797CE2B67A7C}" presName="hierRoot2" presStyleCnt="0"/>
      <dgm:spPr/>
    </dgm:pt>
    <dgm:pt modelId="{FDB27FF9-6421-4E91-817D-ED89FFB0802C}" type="pres">
      <dgm:prSet presAssocID="{6E925FFB-9333-4036-B1C2-797CE2B67A7C}" presName="composite2" presStyleCnt="0"/>
      <dgm:spPr/>
    </dgm:pt>
    <dgm:pt modelId="{B139598F-4DD1-4EE9-A9EA-17600669DEAB}" type="pres">
      <dgm:prSet presAssocID="{6E925FFB-9333-4036-B1C2-797CE2B67A7C}" presName="background2" presStyleLbl="node2" presStyleIdx="0" presStyleCnt="4"/>
      <dgm:spPr/>
    </dgm:pt>
    <dgm:pt modelId="{65303F8F-F302-4F2E-91BF-365F1F96CC44}" type="pres">
      <dgm:prSet presAssocID="{6E925FFB-9333-4036-B1C2-797CE2B67A7C}" presName="text2" presStyleLbl="fgAcc2" presStyleIdx="0" presStyleCnt="4" custScaleX="168716" custScaleY="161033">
        <dgm:presLayoutVars>
          <dgm:chPref val="3"/>
        </dgm:presLayoutVars>
      </dgm:prSet>
      <dgm:spPr/>
    </dgm:pt>
    <dgm:pt modelId="{754DD0F0-B5F4-4050-B499-D8BE576B96DA}" type="pres">
      <dgm:prSet presAssocID="{6E925FFB-9333-4036-B1C2-797CE2B67A7C}" presName="hierChild3" presStyleCnt="0"/>
      <dgm:spPr/>
    </dgm:pt>
    <dgm:pt modelId="{64ED96BE-7C6A-4B25-AD80-6C2A18F32A95}" type="pres">
      <dgm:prSet presAssocID="{AC36F4C4-D274-42AE-BE0A-CE94BAC98088}" presName="Name10" presStyleLbl="parChTrans1D2" presStyleIdx="1" presStyleCnt="4"/>
      <dgm:spPr/>
    </dgm:pt>
    <dgm:pt modelId="{19F966C2-1298-4E48-8783-DC0132B4199F}" type="pres">
      <dgm:prSet presAssocID="{98C19D04-8D20-4734-B8CC-3D0141159AB5}" presName="hierRoot2" presStyleCnt="0"/>
      <dgm:spPr/>
    </dgm:pt>
    <dgm:pt modelId="{7708E709-6AE9-40CE-8843-C75932515AD6}" type="pres">
      <dgm:prSet presAssocID="{98C19D04-8D20-4734-B8CC-3D0141159AB5}" presName="composite2" presStyleCnt="0"/>
      <dgm:spPr/>
    </dgm:pt>
    <dgm:pt modelId="{C5EA0804-840D-4C11-AFCB-5E146AEA9C0B}" type="pres">
      <dgm:prSet presAssocID="{98C19D04-8D20-4734-B8CC-3D0141159AB5}" presName="background2" presStyleLbl="node2" presStyleIdx="1" presStyleCnt="4"/>
      <dgm:spPr/>
    </dgm:pt>
    <dgm:pt modelId="{B5376084-3672-4B1A-A99D-D3A962F961CA}" type="pres">
      <dgm:prSet presAssocID="{98C19D04-8D20-4734-B8CC-3D0141159AB5}" presName="text2" presStyleLbl="fgAcc2" presStyleIdx="1" presStyleCnt="4" custScaleX="168716" custScaleY="161033">
        <dgm:presLayoutVars>
          <dgm:chPref val="3"/>
        </dgm:presLayoutVars>
      </dgm:prSet>
      <dgm:spPr/>
    </dgm:pt>
    <dgm:pt modelId="{15D9779D-FA8B-45E0-8A57-DD5E07251C04}" type="pres">
      <dgm:prSet presAssocID="{98C19D04-8D20-4734-B8CC-3D0141159AB5}" presName="hierChild3" presStyleCnt="0"/>
      <dgm:spPr/>
    </dgm:pt>
    <dgm:pt modelId="{77BD3904-E7ED-4D79-89E0-A18811B9E766}" type="pres">
      <dgm:prSet presAssocID="{F5720D7B-87E3-4858-9557-8CE602259DED}" presName="Name10" presStyleLbl="parChTrans1D2" presStyleIdx="2" presStyleCnt="4"/>
      <dgm:spPr/>
    </dgm:pt>
    <dgm:pt modelId="{F297C6B6-0864-445A-9A48-68C5BD2273A1}" type="pres">
      <dgm:prSet presAssocID="{E7D11BB3-15D7-494B-9B84-2D4861D9CA67}" presName="hierRoot2" presStyleCnt="0"/>
      <dgm:spPr/>
    </dgm:pt>
    <dgm:pt modelId="{2C3A37F2-01CA-42A1-8E24-FFCA140B280B}" type="pres">
      <dgm:prSet presAssocID="{E7D11BB3-15D7-494B-9B84-2D4861D9CA67}" presName="composite2" presStyleCnt="0"/>
      <dgm:spPr/>
    </dgm:pt>
    <dgm:pt modelId="{1066867E-4A04-4FEF-B263-9B320E3E84A6}" type="pres">
      <dgm:prSet presAssocID="{E7D11BB3-15D7-494B-9B84-2D4861D9CA67}" presName="background2" presStyleLbl="node2" presStyleIdx="2" presStyleCnt="4"/>
      <dgm:spPr/>
    </dgm:pt>
    <dgm:pt modelId="{17985754-3740-46DF-9DCF-EDF70AC86E58}" type="pres">
      <dgm:prSet presAssocID="{E7D11BB3-15D7-494B-9B84-2D4861D9CA67}" presName="text2" presStyleLbl="fgAcc2" presStyleIdx="2" presStyleCnt="4" custScaleX="168716" custScaleY="161033">
        <dgm:presLayoutVars>
          <dgm:chPref val="3"/>
        </dgm:presLayoutVars>
      </dgm:prSet>
      <dgm:spPr/>
    </dgm:pt>
    <dgm:pt modelId="{E1FF637A-7B6A-476F-8A1D-BD588F6500A6}" type="pres">
      <dgm:prSet presAssocID="{E7D11BB3-15D7-494B-9B84-2D4861D9CA67}" presName="hierChild3" presStyleCnt="0"/>
      <dgm:spPr/>
    </dgm:pt>
    <dgm:pt modelId="{EE9F72D8-0A9D-4540-8539-0EC025288F06}" type="pres">
      <dgm:prSet presAssocID="{2E1D2187-C9FF-48AE-AEF6-16C615A56C3A}" presName="Name10" presStyleLbl="parChTrans1D2" presStyleIdx="3" presStyleCnt="4"/>
      <dgm:spPr/>
    </dgm:pt>
    <dgm:pt modelId="{701A513D-E720-4090-9BE9-3F30AA379AB6}" type="pres">
      <dgm:prSet presAssocID="{1CC87777-1FC8-4D1B-88A6-BCFAD94270AD}" presName="hierRoot2" presStyleCnt="0"/>
      <dgm:spPr/>
    </dgm:pt>
    <dgm:pt modelId="{8B3068D6-2680-4631-8B77-6657AED5DF7B}" type="pres">
      <dgm:prSet presAssocID="{1CC87777-1FC8-4D1B-88A6-BCFAD94270AD}" presName="composite2" presStyleCnt="0"/>
      <dgm:spPr/>
    </dgm:pt>
    <dgm:pt modelId="{3972604A-C015-4342-BABD-5E2C9928D249}" type="pres">
      <dgm:prSet presAssocID="{1CC87777-1FC8-4D1B-88A6-BCFAD94270AD}" presName="background2" presStyleLbl="node2" presStyleIdx="3" presStyleCnt="4"/>
      <dgm:spPr/>
    </dgm:pt>
    <dgm:pt modelId="{81381E31-7686-4B16-BAEF-4198A0CBAD3C}" type="pres">
      <dgm:prSet presAssocID="{1CC87777-1FC8-4D1B-88A6-BCFAD94270AD}" presName="text2" presStyleLbl="fgAcc2" presStyleIdx="3" presStyleCnt="4" custScaleX="168716" custScaleY="161033">
        <dgm:presLayoutVars>
          <dgm:chPref val="3"/>
        </dgm:presLayoutVars>
      </dgm:prSet>
      <dgm:spPr/>
    </dgm:pt>
    <dgm:pt modelId="{E7722E06-1953-46F9-90CF-E22D22A3A9B8}" type="pres">
      <dgm:prSet presAssocID="{1CC87777-1FC8-4D1B-88A6-BCFAD94270AD}" presName="hierChild3" presStyleCnt="0"/>
      <dgm:spPr/>
    </dgm:pt>
  </dgm:ptLst>
  <dgm:cxnLst>
    <dgm:cxn modelId="{7F1C3308-7274-40D6-9246-B08E7F9B570E}" type="presOf" srcId="{AC36F4C4-D274-42AE-BE0A-CE94BAC98088}" destId="{64ED96BE-7C6A-4B25-AD80-6C2A18F32A95}" srcOrd="0" destOrd="0" presId="urn:microsoft.com/office/officeart/2005/8/layout/hierarchy1"/>
    <dgm:cxn modelId="{AF263731-AA41-4E01-84D1-CBA4DD34B304}" type="presOf" srcId="{2AC6BBBE-5874-4848-AA3F-2D1C6A5F48B5}" destId="{3275CDF2-1F4E-471B-B06D-9BF78EF8D826}" srcOrd="0" destOrd="0" presId="urn:microsoft.com/office/officeart/2005/8/layout/hierarchy1"/>
    <dgm:cxn modelId="{32E7043F-3B16-4244-BC8F-ACAC2FA323BA}" type="presOf" srcId="{98C19D04-8D20-4734-B8CC-3D0141159AB5}" destId="{B5376084-3672-4B1A-A99D-D3A962F961CA}" srcOrd="0" destOrd="0" presId="urn:microsoft.com/office/officeart/2005/8/layout/hierarchy1"/>
    <dgm:cxn modelId="{54523C61-964B-444F-8B55-9F33AA2030D4}" type="presOf" srcId="{90DE9CA1-511F-4003-83D1-50F94972835A}" destId="{EEDF5B5A-A695-41CD-9182-8ABD38C622E3}" srcOrd="0" destOrd="0" presId="urn:microsoft.com/office/officeart/2005/8/layout/hierarchy1"/>
    <dgm:cxn modelId="{DD826C6C-7456-4BBE-A983-3C5F2D096927}" srcId="{2AC6BBBE-5874-4848-AA3F-2D1C6A5F48B5}" destId="{98C19D04-8D20-4734-B8CC-3D0141159AB5}" srcOrd="1" destOrd="0" parTransId="{AC36F4C4-D274-42AE-BE0A-CE94BAC98088}" sibTransId="{DBCAAA72-401F-4557-876E-51C9966F8300}"/>
    <dgm:cxn modelId="{3DB7996C-06A7-4CAD-A7DA-84BD7CA94229}" srcId="{2AC6BBBE-5874-4848-AA3F-2D1C6A5F48B5}" destId="{1CC87777-1FC8-4D1B-88A6-BCFAD94270AD}" srcOrd="3" destOrd="0" parTransId="{2E1D2187-C9FF-48AE-AEF6-16C615A56C3A}" sibTransId="{22B01407-90E9-49AF-8334-C6E969F25B1C}"/>
    <dgm:cxn modelId="{229F3C56-D5CC-47E0-943A-E6E505B4B335}" type="presOf" srcId="{E7D11BB3-15D7-494B-9B84-2D4861D9CA67}" destId="{17985754-3740-46DF-9DCF-EDF70AC86E58}" srcOrd="0" destOrd="0" presId="urn:microsoft.com/office/officeart/2005/8/layout/hierarchy1"/>
    <dgm:cxn modelId="{EF285456-2AE8-409D-BF57-6216EACD4C1E}" type="presOf" srcId="{86744F78-9BF6-427A-B861-6DA366E8A54E}" destId="{8ACA7D47-C820-48A1-BF8D-BF0F614EBEE5}" srcOrd="0" destOrd="0" presId="urn:microsoft.com/office/officeart/2005/8/layout/hierarchy1"/>
    <dgm:cxn modelId="{299DA059-FBEC-4A4E-ABFB-94672BEDACE9}" srcId="{2AC6BBBE-5874-4848-AA3F-2D1C6A5F48B5}" destId="{E7D11BB3-15D7-494B-9B84-2D4861D9CA67}" srcOrd="2" destOrd="0" parTransId="{F5720D7B-87E3-4858-9557-8CE602259DED}" sibTransId="{33510EC9-DA9A-4BF8-8BA7-E9CB61FF94DB}"/>
    <dgm:cxn modelId="{0F741F8E-3D33-4258-A7FB-B33600A33046}" type="presOf" srcId="{1CC87777-1FC8-4D1B-88A6-BCFAD94270AD}" destId="{81381E31-7686-4B16-BAEF-4198A0CBAD3C}" srcOrd="0" destOrd="0" presId="urn:microsoft.com/office/officeart/2005/8/layout/hierarchy1"/>
    <dgm:cxn modelId="{D91C57AA-FDF7-4E33-AD02-F6836C3FBBDD}" srcId="{90DE9CA1-511F-4003-83D1-50F94972835A}" destId="{2AC6BBBE-5874-4848-AA3F-2D1C6A5F48B5}" srcOrd="0" destOrd="0" parTransId="{F97B18DE-F238-4BDA-AD65-B373D91F18E2}" sibTransId="{C0D88291-4B8B-428F-B935-958E9F33CB98}"/>
    <dgm:cxn modelId="{CA5CF4C4-E35A-4D1F-9E00-0D8EE24DB6B0}" type="presOf" srcId="{6E925FFB-9333-4036-B1C2-797CE2B67A7C}" destId="{65303F8F-F302-4F2E-91BF-365F1F96CC44}" srcOrd="0" destOrd="0" presId="urn:microsoft.com/office/officeart/2005/8/layout/hierarchy1"/>
    <dgm:cxn modelId="{A1975FD5-E1AC-4805-AAD6-838ECAFBFA29}" type="presOf" srcId="{F5720D7B-87E3-4858-9557-8CE602259DED}" destId="{77BD3904-E7ED-4D79-89E0-A18811B9E766}" srcOrd="0" destOrd="0" presId="urn:microsoft.com/office/officeart/2005/8/layout/hierarchy1"/>
    <dgm:cxn modelId="{2C8FF2DC-C404-4F66-85FD-B6F75A36CBAB}" srcId="{2AC6BBBE-5874-4848-AA3F-2D1C6A5F48B5}" destId="{6E925FFB-9333-4036-B1C2-797CE2B67A7C}" srcOrd="0" destOrd="0" parTransId="{86744F78-9BF6-427A-B861-6DA366E8A54E}" sibTransId="{5BDCB48C-CE44-4827-99A4-2975156E2032}"/>
    <dgm:cxn modelId="{682C2CE6-8AEE-4B9D-B4D4-00D6AC1FDA87}" type="presOf" srcId="{2E1D2187-C9FF-48AE-AEF6-16C615A56C3A}" destId="{EE9F72D8-0A9D-4540-8539-0EC025288F06}" srcOrd="0" destOrd="0" presId="urn:microsoft.com/office/officeart/2005/8/layout/hierarchy1"/>
    <dgm:cxn modelId="{0523AE13-7B1F-4593-80E4-6D19E6BE427A}" type="presParOf" srcId="{EEDF5B5A-A695-41CD-9182-8ABD38C622E3}" destId="{08F62A52-DC82-4DA7-8363-20D0CB860052}" srcOrd="0" destOrd="0" presId="urn:microsoft.com/office/officeart/2005/8/layout/hierarchy1"/>
    <dgm:cxn modelId="{DB5863EA-25E1-4A15-AEA3-F416FFB9BB26}" type="presParOf" srcId="{08F62A52-DC82-4DA7-8363-20D0CB860052}" destId="{F76C3F8B-3082-4D80-B50C-C77635CFB14D}" srcOrd="0" destOrd="0" presId="urn:microsoft.com/office/officeart/2005/8/layout/hierarchy1"/>
    <dgm:cxn modelId="{AAECF644-E6DD-423B-A14D-D14FCF61FB4A}" type="presParOf" srcId="{F76C3F8B-3082-4D80-B50C-C77635CFB14D}" destId="{D4136694-1A0D-4DDC-8F9D-AAEF401AAD12}" srcOrd="0" destOrd="0" presId="urn:microsoft.com/office/officeart/2005/8/layout/hierarchy1"/>
    <dgm:cxn modelId="{A73C7F7F-1B4A-4479-87CF-E9D8CD67267A}" type="presParOf" srcId="{F76C3F8B-3082-4D80-B50C-C77635CFB14D}" destId="{3275CDF2-1F4E-471B-B06D-9BF78EF8D826}" srcOrd="1" destOrd="0" presId="urn:microsoft.com/office/officeart/2005/8/layout/hierarchy1"/>
    <dgm:cxn modelId="{5FD848D5-638E-4262-BE40-FD37306C4E5F}" type="presParOf" srcId="{08F62A52-DC82-4DA7-8363-20D0CB860052}" destId="{E37A22DE-3117-49F0-ADBA-5923AD60A4BA}" srcOrd="1" destOrd="0" presId="urn:microsoft.com/office/officeart/2005/8/layout/hierarchy1"/>
    <dgm:cxn modelId="{B37DE1FC-2ACE-4C94-9424-58CE8FEF2BEC}" type="presParOf" srcId="{E37A22DE-3117-49F0-ADBA-5923AD60A4BA}" destId="{8ACA7D47-C820-48A1-BF8D-BF0F614EBEE5}" srcOrd="0" destOrd="0" presId="urn:microsoft.com/office/officeart/2005/8/layout/hierarchy1"/>
    <dgm:cxn modelId="{58E37759-9793-44D8-AA11-399E9A4422CA}" type="presParOf" srcId="{E37A22DE-3117-49F0-ADBA-5923AD60A4BA}" destId="{239E31E9-BDE0-4E7E-B2FF-C61D2778B53F}" srcOrd="1" destOrd="0" presId="urn:microsoft.com/office/officeart/2005/8/layout/hierarchy1"/>
    <dgm:cxn modelId="{0717AE18-FA2B-4AAD-8BFB-04D2D0AB5C1F}" type="presParOf" srcId="{239E31E9-BDE0-4E7E-B2FF-C61D2778B53F}" destId="{FDB27FF9-6421-4E91-817D-ED89FFB0802C}" srcOrd="0" destOrd="0" presId="urn:microsoft.com/office/officeart/2005/8/layout/hierarchy1"/>
    <dgm:cxn modelId="{AC85F58F-D296-41F3-9131-E8F6B8168076}" type="presParOf" srcId="{FDB27FF9-6421-4E91-817D-ED89FFB0802C}" destId="{B139598F-4DD1-4EE9-A9EA-17600669DEAB}" srcOrd="0" destOrd="0" presId="urn:microsoft.com/office/officeart/2005/8/layout/hierarchy1"/>
    <dgm:cxn modelId="{4E0137FE-6FB5-4823-A735-82BAFD808704}" type="presParOf" srcId="{FDB27FF9-6421-4E91-817D-ED89FFB0802C}" destId="{65303F8F-F302-4F2E-91BF-365F1F96CC44}" srcOrd="1" destOrd="0" presId="urn:microsoft.com/office/officeart/2005/8/layout/hierarchy1"/>
    <dgm:cxn modelId="{0C2CC742-7843-49D5-B5F2-19E07E7F3D09}" type="presParOf" srcId="{239E31E9-BDE0-4E7E-B2FF-C61D2778B53F}" destId="{754DD0F0-B5F4-4050-B499-D8BE576B96DA}" srcOrd="1" destOrd="0" presId="urn:microsoft.com/office/officeart/2005/8/layout/hierarchy1"/>
    <dgm:cxn modelId="{BD2360B7-53C4-49CC-B795-03FDE4DBC2B7}" type="presParOf" srcId="{E37A22DE-3117-49F0-ADBA-5923AD60A4BA}" destId="{64ED96BE-7C6A-4B25-AD80-6C2A18F32A95}" srcOrd="2" destOrd="0" presId="urn:microsoft.com/office/officeart/2005/8/layout/hierarchy1"/>
    <dgm:cxn modelId="{A21F6272-EF41-4C7D-8D40-7D6797A24288}" type="presParOf" srcId="{E37A22DE-3117-49F0-ADBA-5923AD60A4BA}" destId="{19F966C2-1298-4E48-8783-DC0132B4199F}" srcOrd="3" destOrd="0" presId="urn:microsoft.com/office/officeart/2005/8/layout/hierarchy1"/>
    <dgm:cxn modelId="{E126AF80-1EB1-4158-BD41-68B3E713A512}" type="presParOf" srcId="{19F966C2-1298-4E48-8783-DC0132B4199F}" destId="{7708E709-6AE9-40CE-8843-C75932515AD6}" srcOrd="0" destOrd="0" presId="urn:microsoft.com/office/officeart/2005/8/layout/hierarchy1"/>
    <dgm:cxn modelId="{2FC7CB83-8C62-4C4A-91B7-DA4FB8B3DFFE}" type="presParOf" srcId="{7708E709-6AE9-40CE-8843-C75932515AD6}" destId="{C5EA0804-840D-4C11-AFCB-5E146AEA9C0B}" srcOrd="0" destOrd="0" presId="urn:microsoft.com/office/officeart/2005/8/layout/hierarchy1"/>
    <dgm:cxn modelId="{DCDB567E-566F-48A9-B936-F2A1E92424BF}" type="presParOf" srcId="{7708E709-6AE9-40CE-8843-C75932515AD6}" destId="{B5376084-3672-4B1A-A99D-D3A962F961CA}" srcOrd="1" destOrd="0" presId="urn:microsoft.com/office/officeart/2005/8/layout/hierarchy1"/>
    <dgm:cxn modelId="{4ADAD582-8EF3-43E0-BA1A-C3BEDAD010F8}" type="presParOf" srcId="{19F966C2-1298-4E48-8783-DC0132B4199F}" destId="{15D9779D-FA8B-45E0-8A57-DD5E07251C04}" srcOrd="1" destOrd="0" presId="urn:microsoft.com/office/officeart/2005/8/layout/hierarchy1"/>
    <dgm:cxn modelId="{CD8543F0-8B47-4936-8530-4985824A345E}" type="presParOf" srcId="{E37A22DE-3117-49F0-ADBA-5923AD60A4BA}" destId="{77BD3904-E7ED-4D79-89E0-A18811B9E766}" srcOrd="4" destOrd="0" presId="urn:microsoft.com/office/officeart/2005/8/layout/hierarchy1"/>
    <dgm:cxn modelId="{F9D1A8E0-497E-4F4D-8355-094BBFB78626}" type="presParOf" srcId="{E37A22DE-3117-49F0-ADBA-5923AD60A4BA}" destId="{F297C6B6-0864-445A-9A48-68C5BD2273A1}" srcOrd="5" destOrd="0" presId="urn:microsoft.com/office/officeart/2005/8/layout/hierarchy1"/>
    <dgm:cxn modelId="{0E0EE560-0F7A-467C-9061-449355B69780}" type="presParOf" srcId="{F297C6B6-0864-445A-9A48-68C5BD2273A1}" destId="{2C3A37F2-01CA-42A1-8E24-FFCA140B280B}" srcOrd="0" destOrd="0" presId="urn:microsoft.com/office/officeart/2005/8/layout/hierarchy1"/>
    <dgm:cxn modelId="{1BA70362-0C9D-4F46-94E2-F42E0FF114E9}" type="presParOf" srcId="{2C3A37F2-01CA-42A1-8E24-FFCA140B280B}" destId="{1066867E-4A04-4FEF-B263-9B320E3E84A6}" srcOrd="0" destOrd="0" presId="urn:microsoft.com/office/officeart/2005/8/layout/hierarchy1"/>
    <dgm:cxn modelId="{249BA896-87F5-4C4D-9BC4-7AF62CB62142}" type="presParOf" srcId="{2C3A37F2-01CA-42A1-8E24-FFCA140B280B}" destId="{17985754-3740-46DF-9DCF-EDF70AC86E58}" srcOrd="1" destOrd="0" presId="urn:microsoft.com/office/officeart/2005/8/layout/hierarchy1"/>
    <dgm:cxn modelId="{5FAF67DB-BB89-4541-8C54-108E17C2EDA6}" type="presParOf" srcId="{F297C6B6-0864-445A-9A48-68C5BD2273A1}" destId="{E1FF637A-7B6A-476F-8A1D-BD588F6500A6}" srcOrd="1" destOrd="0" presId="urn:microsoft.com/office/officeart/2005/8/layout/hierarchy1"/>
    <dgm:cxn modelId="{4D60D9E3-455E-428B-8EB1-21D1C47E9329}" type="presParOf" srcId="{E37A22DE-3117-49F0-ADBA-5923AD60A4BA}" destId="{EE9F72D8-0A9D-4540-8539-0EC025288F06}" srcOrd="6" destOrd="0" presId="urn:microsoft.com/office/officeart/2005/8/layout/hierarchy1"/>
    <dgm:cxn modelId="{54F6D13A-1321-4110-95DF-5099265012A0}" type="presParOf" srcId="{E37A22DE-3117-49F0-ADBA-5923AD60A4BA}" destId="{701A513D-E720-4090-9BE9-3F30AA379AB6}" srcOrd="7" destOrd="0" presId="urn:microsoft.com/office/officeart/2005/8/layout/hierarchy1"/>
    <dgm:cxn modelId="{66EFF006-1977-4880-8B15-69225404A68F}" type="presParOf" srcId="{701A513D-E720-4090-9BE9-3F30AA379AB6}" destId="{8B3068D6-2680-4631-8B77-6657AED5DF7B}" srcOrd="0" destOrd="0" presId="urn:microsoft.com/office/officeart/2005/8/layout/hierarchy1"/>
    <dgm:cxn modelId="{4BF42853-9CE4-4170-9842-D213103584CC}" type="presParOf" srcId="{8B3068D6-2680-4631-8B77-6657AED5DF7B}" destId="{3972604A-C015-4342-BABD-5E2C9928D249}" srcOrd="0" destOrd="0" presId="urn:microsoft.com/office/officeart/2005/8/layout/hierarchy1"/>
    <dgm:cxn modelId="{822D68EC-07F4-4CBF-857D-20487110BD48}" type="presParOf" srcId="{8B3068D6-2680-4631-8B77-6657AED5DF7B}" destId="{81381E31-7686-4B16-BAEF-4198A0CBAD3C}" srcOrd="1" destOrd="0" presId="urn:microsoft.com/office/officeart/2005/8/layout/hierarchy1"/>
    <dgm:cxn modelId="{7AFA8F76-B8DF-4D61-8B95-3A34CF0A23C2}" type="presParOf" srcId="{701A513D-E720-4090-9BE9-3F30AA379AB6}" destId="{E7722E06-1953-46F9-90CF-E22D22A3A9B8}"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158680-4B9B-470D-AB74-7BBB84721DEF}" type="doc">
      <dgm:prSet loTypeId="urn:microsoft.com/office/officeart/2005/8/layout/lProcess2" loCatId="list" qsTypeId="urn:microsoft.com/office/officeart/2005/8/quickstyle/simple5" qsCatId="simple" csTypeId="urn:microsoft.com/office/officeart/2005/8/colors/accent1_1" csCatId="accent1" phldr="1"/>
      <dgm:spPr/>
      <dgm:t>
        <a:bodyPr/>
        <a:lstStyle/>
        <a:p>
          <a:endParaRPr lang="ru-RU"/>
        </a:p>
      </dgm:t>
    </dgm:pt>
    <dgm:pt modelId="{C72D1BF5-C3DD-49D3-BE48-FBE24E581CCE}">
      <dgm:prSet phldrT="[Текст]" custT="1"/>
      <dgm:spPr/>
      <dgm:t>
        <a:bodyPr/>
        <a:lstStyle/>
        <a:p>
          <a:r>
            <a:rPr lang="uk-UA" sz="2000" b="0" dirty="0"/>
            <a:t>Для отримання висновку про наукову новизну, теоретичне та практичне значення результатів дисертації необхідно звернутися до відповідальної особи із забезпечення діяльності разової ради та подати документи за переліком: </a:t>
          </a:r>
          <a:endParaRPr lang="ru-RU" sz="2000" b="0" dirty="0"/>
        </a:p>
      </dgm:t>
    </dgm:pt>
    <dgm:pt modelId="{AF2EE31D-4AD2-4FEF-AC99-E57159B914FA}" type="parTrans" cxnId="{E30F5648-1644-4DC8-B044-8B43BB208570}">
      <dgm:prSet/>
      <dgm:spPr/>
      <dgm:t>
        <a:bodyPr/>
        <a:lstStyle/>
        <a:p>
          <a:endParaRPr lang="ru-RU"/>
        </a:p>
      </dgm:t>
    </dgm:pt>
    <dgm:pt modelId="{C0B7F921-96AE-40FA-8233-3494721CFE47}" type="sibTrans" cxnId="{E30F5648-1644-4DC8-B044-8B43BB208570}">
      <dgm:prSet/>
      <dgm:spPr/>
      <dgm:t>
        <a:bodyPr/>
        <a:lstStyle/>
        <a:p>
          <a:endParaRPr lang="ru-RU"/>
        </a:p>
      </dgm:t>
    </dgm:pt>
    <dgm:pt modelId="{06937ED6-FA0D-4BAF-8AD9-D475EF947005}">
      <dgm:prSet/>
      <dgm:spPr/>
      <dgm:t>
        <a:bodyPr/>
        <a:lstStyle/>
        <a:p>
          <a:r>
            <a:rPr lang="uk-UA" b="1" dirty="0"/>
            <a:t>1)</a:t>
          </a:r>
          <a:r>
            <a:rPr lang="en-US" b="1" dirty="0"/>
            <a:t> </a:t>
          </a:r>
          <a:r>
            <a:rPr lang="uk-UA" b="1" dirty="0"/>
            <a:t>письмову заяву на ім’я голови </a:t>
          </a:r>
          <a:r>
            <a:rPr lang="uk-UA" b="1" dirty="0" err="1"/>
            <a:t>міжкафедрального</a:t>
          </a:r>
          <a:r>
            <a:rPr lang="uk-UA" b="1" dirty="0"/>
            <a:t> семінару щодо отримання висновку про наукову новизну, теоретичне та практичне значення результатів; </a:t>
          </a:r>
          <a:endParaRPr lang="ru-UA" b="1" dirty="0"/>
        </a:p>
      </dgm:t>
    </dgm:pt>
    <dgm:pt modelId="{00A4EA41-9E2D-4F56-8F81-511D781DA239}" type="parTrans" cxnId="{4AD3D6FD-FFE4-494F-AB4E-B295438E27D6}">
      <dgm:prSet/>
      <dgm:spPr/>
      <dgm:t>
        <a:bodyPr/>
        <a:lstStyle/>
        <a:p>
          <a:endParaRPr lang="ru-UA"/>
        </a:p>
      </dgm:t>
    </dgm:pt>
    <dgm:pt modelId="{3312E05D-524D-4288-9320-58BA218F02EA}" type="sibTrans" cxnId="{4AD3D6FD-FFE4-494F-AB4E-B295438E27D6}">
      <dgm:prSet/>
      <dgm:spPr/>
      <dgm:t>
        <a:bodyPr/>
        <a:lstStyle/>
        <a:p>
          <a:endParaRPr lang="ru-UA"/>
        </a:p>
      </dgm:t>
    </dgm:pt>
    <dgm:pt modelId="{8253B0CD-3071-426F-A70F-A60B4D8F3C60}">
      <dgm:prSet/>
      <dgm:spPr/>
      <dgm:t>
        <a:bodyPr/>
        <a:lstStyle/>
        <a:p>
          <a:r>
            <a:rPr lang="uk-UA" b="1" dirty="0"/>
            <a:t>2)</a:t>
          </a:r>
          <a:r>
            <a:rPr lang="en-US" b="1" dirty="0"/>
            <a:t> </a:t>
          </a:r>
          <a:r>
            <a:rPr lang="uk-UA" b="1" dirty="0"/>
            <a:t>дисертацію в друкованому та електронному вигляді;</a:t>
          </a:r>
          <a:endParaRPr lang="ru-UA" b="1" dirty="0"/>
        </a:p>
      </dgm:t>
    </dgm:pt>
    <dgm:pt modelId="{D366243E-2F71-4CCE-8F1E-2F1E7043190B}" type="parTrans" cxnId="{FA0C0261-3089-41AA-9AC3-74ACAC639E31}">
      <dgm:prSet/>
      <dgm:spPr/>
      <dgm:t>
        <a:bodyPr/>
        <a:lstStyle/>
        <a:p>
          <a:endParaRPr lang="ru-UA"/>
        </a:p>
      </dgm:t>
    </dgm:pt>
    <dgm:pt modelId="{75998808-5F0C-4E70-9B6D-BCCA74062809}" type="sibTrans" cxnId="{FA0C0261-3089-41AA-9AC3-74ACAC639E31}">
      <dgm:prSet/>
      <dgm:spPr/>
      <dgm:t>
        <a:bodyPr/>
        <a:lstStyle/>
        <a:p>
          <a:endParaRPr lang="ru-UA"/>
        </a:p>
      </dgm:t>
    </dgm:pt>
    <dgm:pt modelId="{DF84B46B-DAF1-423E-9F45-84B88DF3EC1C}">
      <dgm:prSet/>
      <dgm:spPr/>
      <dgm:t>
        <a:bodyPr/>
        <a:lstStyle/>
        <a:p>
          <a:r>
            <a:rPr lang="uk-UA" b="1" dirty="0"/>
            <a:t>3)</a:t>
          </a:r>
          <a:r>
            <a:rPr lang="en-US" b="1" dirty="0"/>
            <a:t> </a:t>
          </a:r>
          <a:r>
            <a:rPr lang="uk-UA" b="1" dirty="0"/>
            <a:t>наукові публікації (або їх копії), в яких висвітлено наукові результати дисертації;</a:t>
          </a:r>
          <a:endParaRPr lang="ru-UA" b="1" dirty="0"/>
        </a:p>
      </dgm:t>
    </dgm:pt>
    <dgm:pt modelId="{716013FC-EA8D-49CB-AC6A-308150BD9EB2}" type="parTrans" cxnId="{A0B9BCCB-EC77-4CB6-BAB6-1E56273B214C}">
      <dgm:prSet/>
      <dgm:spPr/>
      <dgm:t>
        <a:bodyPr/>
        <a:lstStyle/>
        <a:p>
          <a:endParaRPr lang="ru-UA"/>
        </a:p>
      </dgm:t>
    </dgm:pt>
    <dgm:pt modelId="{A83B90A6-B419-4E9D-83C0-19EC9D39BE80}" type="sibTrans" cxnId="{A0B9BCCB-EC77-4CB6-BAB6-1E56273B214C}">
      <dgm:prSet/>
      <dgm:spPr/>
      <dgm:t>
        <a:bodyPr/>
        <a:lstStyle/>
        <a:p>
          <a:endParaRPr lang="ru-UA"/>
        </a:p>
      </dgm:t>
    </dgm:pt>
    <dgm:pt modelId="{2086BDF5-7C6C-48A4-A720-342BAE9018AC}">
      <dgm:prSet/>
      <dgm:spPr/>
      <dgm:t>
        <a:bodyPr/>
        <a:lstStyle/>
        <a:p>
          <a:r>
            <a:rPr lang="uk-UA" b="1" dirty="0"/>
            <a:t>4)</a:t>
          </a:r>
          <a:r>
            <a:rPr lang="en-US" b="1" dirty="0"/>
            <a:t> </a:t>
          </a:r>
          <a:r>
            <a:rPr lang="uk-UA" b="1" dirty="0"/>
            <a:t> довідку про виконання </a:t>
          </a:r>
          <a:r>
            <a:rPr lang="uk-UA" b="1" dirty="0" err="1"/>
            <a:t>освітньо</a:t>
          </a:r>
          <a:r>
            <a:rPr lang="uk-UA" b="1" dirty="0"/>
            <a:t>-наукової програми;</a:t>
          </a:r>
          <a:endParaRPr lang="ru-UA" b="1" dirty="0"/>
        </a:p>
      </dgm:t>
    </dgm:pt>
    <dgm:pt modelId="{202521F4-2424-41E5-A789-D1DAF33365B2}" type="parTrans" cxnId="{CD7FCF19-3B29-4BD4-BD43-18E2974237FF}">
      <dgm:prSet/>
      <dgm:spPr/>
      <dgm:t>
        <a:bodyPr/>
        <a:lstStyle/>
        <a:p>
          <a:endParaRPr lang="ru-UA"/>
        </a:p>
      </dgm:t>
    </dgm:pt>
    <dgm:pt modelId="{005209BE-50B9-4FB1-93CE-AFD332C28A71}" type="sibTrans" cxnId="{CD7FCF19-3B29-4BD4-BD43-18E2974237FF}">
      <dgm:prSet/>
      <dgm:spPr/>
      <dgm:t>
        <a:bodyPr/>
        <a:lstStyle/>
        <a:p>
          <a:endParaRPr lang="ru-UA"/>
        </a:p>
      </dgm:t>
    </dgm:pt>
    <dgm:pt modelId="{9D33922A-6564-44A9-9BB3-5F7F36700893}">
      <dgm:prSet/>
      <dgm:spPr/>
      <dgm:t>
        <a:bodyPr/>
        <a:lstStyle/>
        <a:p>
          <a:r>
            <a:rPr lang="uk-UA" b="1" dirty="0"/>
            <a:t>5)</a:t>
          </a:r>
          <a:r>
            <a:rPr lang="en-US" b="1" dirty="0"/>
            <a:t> </a:t>
          </a:r>
          <a:r>
            <a:rPr lang="uk-UA" b="1" dirty="0"/>
            <a:t>висновок наукового керівника (керівників</a:t>
          </a:r>
          <a:r>
            <a:rPr lang="uk-UA" dirty="0"/>
            <a:t>).</a:t>
          </a:r>
          <a:endParaRPr lang="ru-UA" dirty="0"/>
        </a:p>
      </dgm:t>
    </dgm:pt>
    <dgm:pt modelId="{EF69506A-732B-4C05-9FEA-132657032E1A}" type="parTrans" cxnId="{4E9A2C04-4B92-423D-B72C-B3A44B22D471}">
      <dgm:prSet/>
      <dgm:spPr/>
      <dgm:t>
        <a:bodyPr/>
        <a:lstStyle/>
        <a:p>
          <a:endParaRPr lang="ru-UA"/>
        </a:p>
      </dgm:t>
    </dgm:pt>
    <dgm:pt modelId="{5B68A046-9494-4E35-A58B-8AB2DDB84CB7}" type="sibTrans" cxnId="{4E9A2C04-4B92-423D-B72C-B3A44B22D471}">
      <dgm:prSet/>
      <dgm:spPr/>
      <dgm:t>
        <a:bodyPr/>
        <a:lstStyle/>
        <a:p>
          <a:endParaRPr lang="ru-UA"/>
        </a:p>
      </dgm:t>
    </dgm:pt>
    <dgm:pt modelId="{CC373736-8DCB-498D-B80D-B255B00843C9}" type="pres">
      <dgm:prSet presAssocID="{99158680-4B9B-470D-AB74-7BBB84721DEF}" presName="theList" presStyleCnt="0">
        <dgm:presLayoutVars>
          <dgm:dir/>
          <dgm:animLvl val="lvl"/>
          <dgm:resizeHandles val="exact"/>
        </dgm:presLayoutVars>
      </dgm:prSet>
      <dgm:spPr/>
    </dgm:pt>
    <dgm:pt modelId="{56E05E44-85A5-4B52-A362-C13936E729A2}" type="pres">
      <dgm:prSet presAssocID="{C72D1BF5-C3DD-49D3-BE48-FBE24E581CCE}" presName="compNode" presStyleCnt="0"/>
      <dgm:spPr/>
    </dgm:pt>
    <dgm:pt modelId="{4E6AC31C-895F-48E7-9D74-AB7EAB692E22}" type="pres">
      <dgm:prSet presAssocID="{C72D1BF5-C3DD-49D3-BE48-FBE24E581CCE}" presName="aNode" presStyleLbl="bgShp" presStyleIdx="0" presStyleCnt="1"/>
      <dgm:spPr/>
    </dgm:pt>
    <dgm:pt modelId="{2B21EFA6-744E-43DD-95AB-BB787EF027C5}" type="pres">
      <dgm:prSet presAssocID="{C72D1BF5-C3DD-49D3-BE48-FBE24E581CCE}" presName="textNode" presStyleLbl="bgShp" presStyleIdx="0" presStyleCnt="1"/>
      <dgm:spPr/>
    </dgm:pt>
    <dgm:pt modelId="{44947F48-7C23-46CD-A283-2A447B77C324}" type="pres">
      <dgm:prSet presAssocID="{C72D1BF5-C3DD-49D3-BE48-FBE24E581CCE}" presName="compChildNode" presStyleCnt="0"/>
      <dgm:spPr/>
    </dgm:pt>
    <dgm:pt modelId="{6095A769-1B10-434D-ACD8-2718B63920DE}" type="pres">
      <dgm:prSet presAssocID="{C72D1BF5-C3DD-49D3-BE48-FBE24E581CCE}" presName="theInnerList" presStyleCnt="0"/>
      <dgm:spPr/>
    </dgm:pt>
    <dgm:pt modelId="{22C6A1DD-18C6-4834-BFB2-AF3A9DFBF992}" type="pres">
      <dgm:prSet presAssocID="{06937ED6-FA0D-4BAF-8AD9-D475EF947005}" presName="childNode" presStyleLbl="node1" presStyleIdx="0" presStyleCnt="5">
        <dgm:presLayoutVars>
          <dgm:bulletEnabled val="1"/>
        </dgm:presLayoutVars>
      </dgm:prSet>
      <dgm:spPr/>
    </dgm:pt>
    <dgm:pt modelId="{BB54B68A-CE5E-48FA-9CAA-64DDD7FC9B61}" type="pres">
      <dgm:prSet presAssocID="{06937ED6-FA0D-4BAF-8AD9-D475EF947005}" presName="aSpace2" presStyleCnt="0"/>
      <dgm:spPr/>
    </dgm:pt>
    <dgm:pt modelId="{4FE7D1BE-73A6-425F-A112-04392B399C2D}" type="pres">
      <dgm:prSet presAssocID="{8253B0CD-3071-426F-A70F-A60B4D8F3C60}" presName="childNode" presStyleLbl="node1" presStyleIdx="1" presStyleCnt="5">
        <dgm:presLayoutVars>
          <dgm:bulletEnabled val="1"/>
        </dgm:presLayoutVars>
      </dgm:prSet>
      <dgm:spPr/>
    </dgm:pt>
    <dgm:pt modelId="{AFF491B0-86B9-4483-8D2F-47F5EDD429D0}" type="pres">
      <dgm:prSet presAssocID="{8253B0CD-3071-426F-A70F-A60B4D8F3C60}" presName="aSpace2" presStyleCnt="0"/>
      <dgm:spPr/>
    </dgm:pt>
    <dgm:pt modelId="{6530C69A-B7B7-4A34-8312-C39D5774F3DF}" type="pres">
      <dgm:prSet presAssocID="{DF84B46B-DAF1-423E-9F45-84B88DF3EC1C}" presName="childNode" presStyleLbl="node1" presStyleIdx="2" presStyleCnt="5">
        <dgm:presLayoutVars>
          <dgm:bulletEnabled val="1"/>
        </dgm:presLayoutVars>
      </dgm:prSet>
      <dgm:spPr/>
    </dgm:pt>
    <dgm:pt modelId="{8AB07699-8DBC-4F44-A2BC-5B5D84FBF48D}" type="pres">
      <dgm:prSet presAssocID="{DF84B46B-DAF1-423E-9F45-84B88DF3EC1C}" presName="aSpace2" presStyleCnt="0"/>
      <dgm:spPr/>
    </dgm:pt>
    <dgm:pt modelId="{D8DC08BB-E384-4BA3-B4CA-7F559A69B472}" type="pres">
      <dgm:prSet presAssocID="{2086BDF5-7C6C-48A4-A720-342BAE9018AC}" presName="childNode" presStyleLbl="node1" presStyleIdx="3" presStyleCnt="5">
        <dgm:presLayoutVars>
          <dgm:bulletEnabled val="1"/>
        </dgm:presLayoutVars>
      </dgm:prSet>
      <dgm:spPr/>
    </dgm:pt>
    <dgm:pt modelId="{AED698D7-EB2D-467C-BA14-FE799EFFE166}" type="pres">
      <dgm:prSet presAssocID="{2086BDF5-7C6C-48A4-A720-342BAE9018AC}" presName="aSpace2" presStyleCnt="0"/>
      <dgm:spPr/>
    </dgm:pt>
    <dgm:pt modelId="{D60DEF80-5157-4BED-84AE-CC9B47200484}" type="pres">
      <dgm:prSet presAssocID="{9D33922A-6564-44A9-9BB3-5F7F36700893}" presName="childNode" presStyleLbl="node1" presStyleIdx="4" presStyleCnt="5">
        <dgm:presLayoutVars>
          <dgm:bulletEnabled val="1"/>
        </dgm:presLayoutVars>
      </dgm:prSet>
      <dgm:spPr/>
    </dgm:pt>
  </dgm:ptLst>
  <dgm:cxnLst>
    <dgm:cxn modelId="{4E9A2C04-4B92-423D-B72C-B3A44B22D471}" srcId="{C72D1BF5-C3DD-49D3-BE48-FBE24E581CCE}" destId="{9D33922A-6564-44A9-9BB3-5F7F36700893}" srcOrd="4" destOrd="0" parTransId="{EF69506A-732B-4C05-9FEA-132657032E1A}" sibTransId="{5B68A046-9494-4E35-A58B-8AB2DDB84CB7}"/>
    <dgm:cxn modelId="{62668E17-19EB-45B3-A07B-E8970B12A11C}" type="presOf" srcId="{06937ED6-FA0D-4BAF-8AD9-D475EF947005}" destId="{22C6A1DD-18C6-4834-BFB2-AF3A9DFBF992}" srcOrd="0" destOrd="0" presId="urn:microsoft.com/office/officeart/2005/8/layout/lProcess2"/>
    <dgm:cxn modelId="{CD7FCF19-3B29-4BD4-BD43-18E2974237FF}" srcId="{C72D1BF5-C3DD-49D3-BE48-FBE24E581CCE}" destId="{2086BDF5-7C6C-48A4-A720-342BAE9018AC}" srcOrd="3" destOrd="0" parTransId="{202521F4-2424-41E5-A789-D1DAF33365B2}" sibTransId="{005209BE-50B9-4FB1-93CE-AFD332C28A71}"/>
    <dgm:cxn modelId="{C2284A31-6D37-43FA-B307-D9CB39ADDBBC}" type="presOf" srcId="{9D33922A-6564-44A9-9BB3-5F7F36700893}" destId="{D60DEF80-5157-4BED-84AE-CC9B47200484}" srcOrd="0" destOrd="0" presId="urn:microsoft.com/office/officeart/2005/8/layout/lProcess2"/>
    <dgm:cxn modelId="{FA0C0261-3089-41AA-9AC3-74ACAC639E31}" srcId="{C72D1BF5-C3DD-49D3-BE48-FBE24E581CCE}" destId="{8253B0CD-3071-426F-A70F-A60B4D8F3C60}" srcOrd="1" destOrd="0" parTransId="{D366243E-2F71-4CCE-8F1E-2F1E7043190B}" sibTransId="{75998808-5F0C-4E70-9B6D-BCCA74062809}"/>
    <dgm:cxn modelId="{80264063-ABF0-47C7-9634-208BF5DCCF35}" type="presOf" srcId="{99158680-4B9B-470D-AB74-7BBB84721DEF}" destId="{CC373736-8DCB-498D-B80D-B255B00843C9}" srcOrd="0" destOrd="0" presId="urn:microsoft.com/office/officeart/2005/8/layout/lProcess2"/>
    <dgm:cxn modelId="{E30F5648-1644-4DC8-B044-8B43BB208570}" srcId="{99158680-4B9B-470D-AB74-7BBB84721DEF}" destId="{C72D1BF5-C3DD-49D3-BE48-FBE24E581CCE}" srcOrd="0" destOrd="0" parTransId="{AF2EE31D-4AD2-4FEF-AC99-E57159B914FA}" sibTransId="{C0B7F921-96AE-40FA-8233-3494721CFE47}"/>
    <dgm:cxn modelId="{DB966B7F-3805-478D-B6B3-9E6EF03AD7A3}" type="presOf" srcId="{8253B0CD-3071-426F-A70F-A60B4D8F3C60}" destId="{4FE7D1BE-73A6-425F-A112-04392B399C2D}" srcOrd="0" destOrd="0" presId="urn:microsoft.com/office/officeart/2005/8/layout/lProcess2"/>
    <dgm:cxn modelId="{2AAD058E-F89C-46D9-9C83-129B75FF2540}" type="presOf" srcId="{DF84B46B-DAF1-423E-9F45-84B88DF3EC1C}" destId="{6530C69A-B7B7-4A34-8312-C39D5774F3DF}" srcOrd="0" destOrd="0" presId="urn:microsoft.com/office/officeart/2005/8/layout/lProcess2"/>
    <dgm:cxn modelId="{6948E898-A56C-44EA-B544-AB6201344613}" type="presOf" srcId="{C72D1BF5-C3DD-49D3-BE48-FBE24E581CCE}" destId="{2B21EFA6-744E-43DD-95AB-BB787EF027C5}" srcOrd="1" destOrd="0" presId="urn:microsoft.com/office/officeart/2005/8/layout/lProcess2"/>
    <dgm:cxn modelId="{A0B9BCCB-EC77-4CB6-BAB6-1E56273B214C}" srcId="{C72D1BF5-C3DD-49D3-BE48-FBE24E581CCE}" destId="{DF84B46B-DAF1-423E-9F45-84B88DF3EC1C}" srcOrd="2" destOrd="0" parTransId="{716013FC-EA8D-49CB-AC6A-308150BD9EB2}" sibTransId="{A83B90A6-B419-4E9D-83C0-19EC9D39BE80}"/>
    <dgm:cxn modelId="{7CA021EA-36FC-4CB8-A143-AA9DFC2D34DA}" type="presOf" srcId="{C72D1BF5-C3DD-49D3-BE48-FBE24E581CCE}" destId="{4E6AC31C-895F-48E7-9D74-AB7EAB692E22}" srcOrd="0" destOrd="0" presId="urn:microsoft.com/office/officeart/2005/8/layout/lProcess2"/>
    <dgm:cxn modelId="{5D2288EF-43A5-4E46-BC03-9956B40B7C36}" type="presOf" srcId="{2086BDF5-7C6C-48A4-A720-342BAE9018AC}" destId="{D8DC08BB-E384-4BA3-B4CA-7F559A69B472}" srcOrd="0" destOrd="0" presId="urn:microsoft.com/office/officeart/2005/8/layout/lProcess2"/>
    <dgm:cxn modelId="{4AD3D6FD-FFE4-494F-AB4E-B295438E27D6}" srcId="{C72D1BF5-C3DD-49D3-BE48-FBE24E581CCE}" destId="{06937ED6-FA0D-4BAF-8AD9-D475EF947005}" srcOrd="0" destOrd="0" parTransId="{00A4EA41-9E2D-4F56-8F81-511D781DA239}" sibTransId="{3312E05D-524D-4288-9320-58BA218F02EA}"/>
    <dgm:cxn modelId="{0C0FEB60-80A9-46C7-8109-A35FA7ECD637}" type="presParOf" srcId="{CC373736-8DCB-498D-B80D-B255B00843C9}" destId="{56E05E44-85A5-4B52-A362-C13936E729A2}" srcOrd="0" destOrd="0" presId="urn:microsoft.com/office/officeart/2005/8/layout/lProcess2"/>
    <dgm:cxn modelId="{DEC56718-D00F-4459-A76E-759B384A0558}" type="presParOf" srcId="{56E05E44-85A5-4B52-A362-C13936E729A2}" destId="{4E6AC31C-895F-48E7-9D74-AB7EAB692E22}" srcOrd="0" destOrd="0" presId="urn:microsoft.com/office/officeart/2005/8/layout/lProcess2"/>
    <dgm:cxn modelId="{0C42DEB7-DED0-40EB-9A89-52FEA3BE8B90}" type="presParOf" srcId="{56E05E44-85A5-4B52-A362-C13936E729A2}" destId="{2B21EFA6-744E-43DD-95AB-BB787EF027C5}" srcOrd="1" destOrd="0" presId="urn:microsoft.com/office/officeart/2005/8/layout/lProcess2"/>
    <dgm:cxn modelId="{CF9EF886-41AC-458D-8613-E5C36498ABB6}" type="presParOf" srcId="{56E05E44-85A5-4B52-A362-C13936E729A2}" destId="{44947F48-7C23-46CD-A283-2A447B77C324}" srcOrd="2" destOrd="0" presId="urn:microsoft.com/office/officeart/2005/8/layout/lProcess2"/>
    <dgm:cxn modelId="{A4A60DF2-3C15-4D19-B1B9-EA56DAFB744C}" type="presParOf" srcId="{44947F48-7C23-46CD-A283-2A447B77C324}" destId="{6095A769-1B10-434D-ACD8-2718B63920DE}" srcOrd="0" destOrd="0" presId="urn:microsoft.com/office/officeart/2005/8/layout/lProcess2"/>
    <dgm:cxn modelId="{87C6C5C6-61B9-4D58-9BC7-E3A92EA6DF52}" type="presParOf" srcId="{6095A769-1B10-434D-ACD8-2718B63920DE}" destId="{22C6A1DD-18C6-4834-BFB2-AF3A9DFBF992}" srcOrd="0" destOrd="0" presId="urn:microsoft.com/office/officeart/2005/8/layout/lProcess2"/>
    <dgm:cxn modelId="{666D3F82-8C05-4F60-AFC2-E7F52392AC41}" type="presParOf" srcId="{6095A769-1B10-434D-ACD8-2718B63920DE}" destId="{BB54B68A-CE5E-48FA-9CAA-64DDD7FC9B61}" srcOrd="1" destOrd="0" presId="urn:microsoft.com/office/officeart/2005/8/layout/lProcess2"/>
    <dgm:cxn modelId="{D26F5767-822B-46D5-999F-AAA2939BC4A6}" type="presParOf" srcId="{6095A769-1B10-434D-ACD8-2718B63920DE}" destId="{4FE7D1BE-73A6-425F-A112-04392B399C2D}" srcOrd="2" destOrd="0" presId="urn:microsoft.com/office/officeart/2005/8/layout/lProcess2"/>
    <dgm:cxn modelId="{9815E490-2FC2-419A-BE60-F3865FF5786E}" type="presParOf" srcId="{6095A769-1B10-434D-ACD8-2718B63920DE}" destId="{AFF491B0-86B9-4483-8D2F-47F5EDD429D0}" srcOrd="3" destOrd="0" presId="urn:microsoft.com/office/officeart/2005/8/layout/lProcess2"/>
    <dgm:cxn modelId="{4653EFDB-3520-4B96-ABE6-11B05B03580D}" type="presParOf" srcId="{6095A769-1B10-434D-ACD8-2718B63920DE}" destId="{6530C69A-B7B7-4A34-8312-C39D5774F3DF}" srcOrd="4" destOrd="0" presId="urn:microsoft.com/office/officeart/2005/8/layout/lProcess2"/>
    <dgm:cxn modelId="{41D70BDB-33C2-402A-A875-4F67D6C3E471}" type="presParOf" srcId="{6095A769-1B10-434D-ACD8-2718B63920DE}" destId="{8AB07699-8DBC-4F44-A2BC-5B5D84FBF48D}" srcOrd="5" destOrd="0" presId="urn:microsoft.com/office/officeart/2005/8/layout/lProcess2"/>
    <dgm:cxn modelId="{DA7EDE4B-A14F-44A7-B02E-DCC71407F446}" type="presParOf" srcId="{6095A769-1B10-434D-ACD8-2718B63920DE}" destId="{D8DC08BB-E384-4BA3-B4CA-7F559A69B472}" srcOrd="6" destOrd="0" presId="urn:microsoft.com/office/officeart/2005/8/layout/lProcess2"/>
    <dgm:cxn modelId="{49E38C74-2BCD-4491-A1CE-E62D01E8B2EF}" type="presParOf" srcId="{6095A769-1B10-434D-ACD8-2718B63920DE}" destId="{AED698D7-EB2D-467C-BA14-FE799EFFE166}" srcOrd="7" destOrd="0" presId="urn:microsoft.com/office/officeart/2005/8/layout/lProcess2"/>
    <dgm:cxn modelId="{554433A8-44E9-4621-9D24-D8C445BECE80}" type="presParOf" srcId="{6095A769-1B10-434D-ACD8-2718B63920DE}" destId="{D60DEF80-5157-4BED-84AE-CC9B47200484}"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8A6952-6F62-40FC-B2EA-1C1D958B06BE}"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UA"/>
        </a:p>
      </dgm:t>
    </dgm:pt>
    <dgm:pt modelId="{C92F059D-0060-4634-BEEA-7267AC5C5399}">
      <dgm:prSet/>
      <dgm:spPr/>
      <dgm:t>
        <a:bodyPr/>
        <a:lstStyle/>
        <a:p>
          <a:r>
            <a:rPr lang="uk-UA" b="1"/>
            <a:t>В</a:t>
          </a:r>
          <a:r>
            <a:rPr lang="ru-RU" b="1"/>
            <a:t>ідбувається відповідно до їх компетентності</a:t>
          </a:r>
          <a:endParaRPr lang="ru-UA"/>
        </a:p>
      </dgm:t>
    </dgm:pt>
    <dgm:pt modelId="{5BDEAE29-69B6-48E5-A090-F417BA63E647}" type="parTrans" cxnId="{3EFCAD39-3B6D-4FD7-A6F4-56CF2C8F182C}">
      <dgm:prSet/>
      <dgm:spPr/>
      <dgm:t>
        <a:bodyPr/>
        <a:lstStyle/>
        <a:p>
          <a:endParaRPr lang="ru-UA"/>
        </a:p>
      </dgm:t>
    </dgm:pt>
    <dgm:pt modelId="{55A66C39-D397-4CD0-B8D0-B204DF024B12}" type="sibTrans" cxnId="{3EFCAD39-3B6D-4FD7-A6F4-56CF2C8F182C}">
      <dgm:prSet/>
      <dgm:spPr/>
      <dgm:t>
        <a:bodyPr/>
        <a:lstStyle/>
        <a:p>
          <a:endParaRPr lang="ru-UA"/>
        </a:p>
      </dgm:t>
    </dgm:pt>
    <dgm:pt modelId="{B31A84FA-67E4-4977-A068-E946834D1252}" type="pres">
      <dgm:prSet presAssocID="{A58A6952-6F62-40FC-B2EA-1C1D958B06BE}" presName="CompostProcess" presStyleCnt="0">
        <dgm:presLayoutVars>
          <dgm:dir/>
          <dgm:resizeHandles val="exact"/>
        </dgm:presLayoutVars>
      </dgm:prSet>
      <dgm:spPr/>
    </dgm:pt>
    <dgm:pt modelId="{32A10A39-767A-4B9A-8C0C-F84B81C17EA8}" type="pres">
      <dgm:prSet presAssocID="{A58A6952-6F62-40FC-B2EA-1C1D958B06BE}" presName="arrow" presStyleLbl="bgShp" presStyleIdx="0" presStyleCnt="1"/>
      <dgm:spPr/>
    </dgm:pt>
    <dgm:pt modelId="{553FD388-BD00-47FB-B1BB-73A7D55144E9}" type="pres">
      <dgm:prSet presAssocID="{A58A6952-6F62-40FC-B2EA-1C1D958B06BE}" presName="linearProcess" presStyleCnt="0"/>
      <dgm:spPr/>
    </dgm:pt>
    <dgm:pt modelId="{85D24420-214D-4962-8484-17DE25DE9FAF}" type="pres">
      <dgm:prSet presAssocID="{C92F059D-0060-4634-BEEA-7267AC5C5399}" presName="textNode" presStyleLbl="node1" presStyleIdx="0" presStyleCnt="1" custLinFactNeighborX="1030" custLinFactNeighborY="-5720">
        <dgm:presLayoutVars>
          <dgm:bulletEnabled val="1"/>
        </dgm:presLayoutVars>
      </dgm:prSet>
      <dgm:spPr/>
    </dgm:pt>
  </dgm:ptLst>
  <dgm:cxnLst>
    <dgm:cxn modelId="{3EFCAD39-3B6D-4FD7-A6F4-56CF2C8F182C}" srcId="{A58A6952-6F62-40FC-B2EA-1C1D958B06BE}" destId="{C92F059D-0060-4634-BEEA-7267AC5C5399}" srcOrd="0" destOrd="0" parTransId="{5BDEAE29-69B6-48E5-A090-F417BA63E647}" sibTransId="{55A66C39-D397-4CD0-B8D0-B204DF024B12}"/>
    <dgm:cxn modelId="{9A4AFE55-D5E8-4E30-B4C0-3A2728AFFD50}" type="presOf" srcId="{C92F059D-0060-4634-BEEA-7267AC5C5399}" destId="{85D24420-214D-4962-8484-17DE25DE9FAF}" srcOrd="0" destOrd="0" presId="urn:microsoft.com/office/officeart/2005/8/layout/hProcess9"/>
    <dgm:cxn modelId="{CD7408A9-F146-4B85-8976-9C53E10513CB}" type="presOf" srcId="{A58A6952-6F62-40FC-B2EA-1C1D958B06BE}" destId="{B31A84FA-67E4-4977-A068-E946834D1252}" srcOrd="0" destOrd="0" presId="urn:microsoft.com/office/officeart/2005/8/layout/hProcess9"/>
    <dgm:cxn modelId="{21E691E5-96C0-4380-9475-515C1927842D}" type="presParOf" srcId="{B31A84FA-67E4-4977-A068-E946834D1252}" destId="{32A10A39-767A-4B9A-8C0C-F84B81C17EA8}" srcOrd="0" destOrd="0" presId="urn:microsoft.com/office/officeart/2005/8/layout/hProcess9"/>
    <dgm:cxn modelId="{4CFB1866-FD05-401D-B1BB-D3042AE7F4BA}" type="presParOf" srcId="{B31A84FA-67E4-4977-A068-E946834D1252}" destId="{553FD388-BD00-47FB-B1BB-73A7D55144E9}" srcOrd="1" destOrd="0" presId="urn:microsoft.com/office/officeart/2005/8/layout/hProcess9"/>
    <dgm:cxn modelId="{E91E4D50-DD8A-4016-B341-027578FA4075}" type="presParOf" srcId="{553FD388-BD00-47FB-B1BB-73A7D55144E9}" destId="{85D24420-214D-4962-8484-17DE25DE9FAF}"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1AAA55-04E8-4F5F-8029-06641A85567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UA"/>
        </a:p>
      </dgm:t>
    </dgm:pt>
    <dgm:pt modelId="{57943EDE-50F5-4F14-88D1-5CEE296F7B9E}">
      <dgm:prSet custT="1"/>
      <dgm:spPr/>
      <dgm:t>
        <a:bodyPr/>
        <a:lstStyle/>
        <a:p>
          <a:r>
            <a:rPr lang="uk-UA" sz="1100" b="1" dirty="0"/>
            <a:t>Компетентність членів разової ради за тематикою дослідження здобувача визначається наявністю не менше трьох наукових публікацій за тематикою дослідження здобувача за умови їх опублікування протягом останніх п’яти років до дня утворення разової ради та після присудження вченому ступеня доктора філософії (кандидата наук), до яких зараховуються:</a:t>
          </a:r>
          <a:endParaRPr lang="ru-UA" sz="1100" b="1" dirty="0"/>
        </a:p>
      </dgm:t>
    </dgm:pt>
    <dgm:pt modelId="{890F12A9-8029-4A6D-93ED-D61AEA71929C}" type="parTrans" cxnId="{C5C3F927-E67A-4D54-911B-A55E28044775}">
      <dgm:prSet/>
      <dgm:spPr/>
      <dgm:t>
        <a:bodyPr/>
        <a:lstStyle/>
        <a:p>
          <a:endParaRPr lang="ru-UA" sz="1100"/>
        </a:p>
      </dgm:t>
    </dgm:pt>
    <dgm:pt modelId="{CD9A6F10-E0B3-467E-83ED-491FE81F8953}" type="sibTrans" cxnId="{C5C3F927-E67A-4D54-911B-A55E28044775}">
      <dgm:prSet/>
      <dgm:spPr/>
      <dgm:t>
        <a:bodyPr/>
        <a:lstStyle/>
        <a:p>
          <a:endParaRPr lang="ru-UA" sz="1100"/>
        </a:p>
      </dgm:t>
    </dgm:pt>
    <dgm:pt modelId="{AB5160C9-4C33-4645-A753-97CEC01A7E47}">
      <dgm:prSet custT="1"/>
      <dgm:spPr/>
      <dgm:t>
        <a:bodyPr/>
        <a:lstStyle/>
        <a:p>
          <a:r>
            <a:rPr lang="uk-UA" sz="1000" dirty="0"/>
            <a:t> одноосібні монографії, що рекомендовані до друку вченими радами закладів та пройшли рецензування, крім одноосібних монографій, виданих у державі, визнаній Верховною Радою України державою-агресором. До одноосібних монографій прирівнюються одноосібні розділи у колективних монографіях за тих же умов (для іноземних </a:t>
          </a:r>
          <a:br>
            <a:rPr lang="uk-UA" sz="1000" dirty="0"/>
          </a:br>
          <a:r>
            <a:rPr lang="uk-UA" sz="1000" dirty="0"/>
            <a:t>видань – згідно з вимогами до наукових видань відповідної держави);</a:t>
          </a:r>
          <a:endParaRPr lang="ru-UA" sz="1000" dirty="0"/>
        </a:p>
      </dgm:t>
    </dgm:pt>
    <dgm:pt modelId="{A1838E1E-9306-4F3B-AF5C-1369C9A69201}" type="parTrans" cxnId="{4B58A9AD-FA0E-4331-B11D-67511796EFB9}">
      <dgm:prSet/>
      <dgm:spPr/>
      <dgm:t>
        <a:bodyPr/>
        <a:lstStyle/>
        <a:p>
          <a:endParaRPr lang="ru-UA" sz="1100"/>
        </a:p>
      </dgm:t>
    </dgm:pt>
    <dgm:pt modelId="{B9FF0086-DB44-4393-BD58-053C89FB890B}" type="sibTrans" cxnId="{4B58A9AD-FA0E-4331-B11D-67511796EFB9}">
      <dgm:prSet/>
      <dgm:spPr/>
      <dgm:t>
        <a:bodyPr/>
        <a:lstStyle/>
        <a:p>
          <a:endParaRPr lang="ru-UA" sz="1100"/>
        </a:p>
      </dgm:t>
    </dgm:pt>
    <dgm:pt modelId="{E69AC4FF-04AE-40AF-B1CC-3D80B3B983B1}">
      <dgm:prSet custT="1"/>
      <dgm:spPr/>
      <dgm:t>
        <a:bodyPr/>
        <a:lstStyle/>
        <a:p>
          <a:r>
            <a:rPr lang="uk-UA" sz="1000" dirty="0"/>
            <a:t> наукові статті, опубліковані у наукових виданнях, включених на дату опублікування до переліку наукових фахових видань України;</a:t>
          </a:r>
          <a:endParaRPr lang="ru-UA" sz="1000" dirty="0"/>
        </a:p>
      </dgm:t>
    </dgm:pt>
    <dgm:pt modelId="{317D6A58-585D-41E5-89BC-5730F8E6B101}" type="parTrans" cxnId="{64F7E5ED-E0E5-4938-92AE-B7E69C71ED96}">
      <dgm:prSet/>
      <dgm:spPr/>
      <dgm:t>
        <a:bodyPr/>
        <a:lstStyle/>
        <a:p>
          <a:endParaRPr lang="ru-UA" sz="1100"/>
        </a:p>
      </dgm:t>
    </dgm:pt>
    <dgm:pt modelId="{060FAFD5-A457-46F7-A344-7AFA51CB9F43}" type="sibTrans" cxnId="{64F7E5ED-E0E5-4938-92AE-B7E69C71ED96}">
      <dgm:prSet/>
      <dgm:spPr/>
      <dgm:t>
        <a:bodyPr/>
        <a:lstStyle/>
        <a:p>
          <a:endParaRPr lang="ru-UA" sz="1100"/>
        </a:p>
      </dgm:t>
    </dgm:pt>
    <dgm:pt modelId="{30A82B99-6CC7-484E-B37B-717FDEC7C513}">
      <dgm:prSet custT="1"/>
      <dgm:spPr/>
      <dgm:t>
        <a:bodyPr/>
        <a:lstStyle/>
        <a:p>
          <a:r>
            <a:rPr lang="uk-UA" sz="1000" dirty="0"/>
            <a:t> наукові статті, опубліковані у періодичних наукових виданнях, проіндексованих у базах даних </a:t>
          </a:r>
          <a:r>
            <a:rPr lang="uk-UA" sz="1000" dirty="0" err="1"/>
            <a:t>Web</a:t>
          </a:r>
          <a:r>
            <a:rPr lang="uk-UA" sz="1000" dirty="0"/>
            <a:t> </a:t>
          </a:r>
          <a:r>
            <a:rPr lang="uk-UA" sz="1000" dirty="0" err="1"/>
            <a:t>of</a:t>
          </a:r>
          <a:r>
            <a:rPr lang="uk-UA" sz="1000" dirty="0"/>
            <a:t> </a:t>
          </a:r>
          <a:r>
            <a:rPr lang="uk-UA" sz="1000" dirty="0" err="1"/>
            <a:t>Science</a:t>
          </a:r>
          <a:r>
            <a:rPr lang="uk-UA" sz="1000" dirty="0"/>
            <a:t> </a:t>
          </a:r>
          <a:r>
            <a:rPr lang="uk-UA" sz="1000" dirty="0" err="1"/>
            <a:t>Core</a:t>
          </a:r>
          <a:r>
            <a:rPr lang="uk-UA" sz="1000" dirty="0"/>
            <a:t> </a:t>
          </a:r>
          <a:r>
            <a:rPr lang="uk-UA" sz="1000" dirty="0" err="1"/>
            <a:t>Collection</a:t>
          </a:r>
          <a:r>
            <a:rPr lang="uk-UA" sz="1000" dirty="0"/>
            <a:t> та/або </a:t>
          </a:r>
          <a:r>
            <a:rPr lang="uk-UA" sz="1000" dirty="0" err="1"/>
            <a:t>Scopus</a:t>
          </a:r>
          <a:r>
            <a:rPr lang="uk-UA" sz="1000" dirty="0"/>
            <a:t>, крім видань держави, визнаної Верховною Радою України державою-агресором. </a:t>
          </a:r>
          <a:endParaRPr lang="ru-UA" sz="1000" dirty="0"/>
        </a:p>
      </dgm:t>
    </dgm:pt>
    <dgm:pt modelId="{12FA5954-55DA-4B9F-83E3-C5ECB730CC54}" type="parTrans" cxnId="{41A0F7A7-8FB0-436F-B0C3-9D3EE5770D9E}">
      <dgm:prSet/>
      <dgm:spPr/>
      <dgm:t>
        <a:bodyPr/>
        <a:lstStyle/>
        <a:p>
          <a:endParaRPr lang="ru-UA" sz="1100"/>
        </a:p>
      </dgm:t>
    </dgm:pt>
    <dgm:pt modelId="{4EE2D284-F584-44F3-BC00-61867F8CB7A8}" type="sibTrans" cxnId="{41A0F7A7-8FB0-436F-B0C3-9D3EE5770D9E}">
      <dgm:prSet/>
      <dgm:spPr/>
      <dgm:t>
        <a:bodyPr/>
        <a:lstStyle/>
        <a:p>
          <a:endParaRPr lang="ru-UA" sz="1100"/>
        </a:p>
      </dgm:t>
    </dgm:pt>
    <dgm:pt modelId="{04A15679-AFC1-4D29-9D40-818A3801D5B2}" type="pres">
      <dgm:prSet presAssocID="{371AAA55-04E8-4F5F-8029-06641A855670}" presName="Name0" presStyleCnt="0">
        <dgm:presLayoutVars>
          <dgm:dir/>
          <dgm:animLvl val="lvl"/>
          <dgm:resizeHandles val="exact"/>
        </dgm:presLayoutVars>
      </dgm:prSet>
      <dgm:spPr/>
    </dgm:pt>
    <dgm:pt modelId="{31C6DC15-1C2C-4B7F-8303-ADC037063CEC}" type="pres">
      <dgm:prSet presAssocID="{57943EDE-50F5-4F14-88D1-5CEE296F7B9E}" presName="linNode" presStyleCnt="0"/>
      <dgm:spPr/>
    </dgm:pt>
    <dgm:pt modelId="{29F80300-A96B-4356-A29D-7A89C63A07A6}" type="pres">
      <dgm:prSet presAssocID="{57943EDE-50F5-4F14-88D1-5CEE296F7B9E}" presName="parentText" presStyleLbl="node1" presStyleIdx="0" presStyleCnt="1" custScaleX="76100" custScaleY="100098" custLinFactNeighborX="2374" custLinFactNeighborY="-2110">
        <dgm:presLayoutVars>
          <dgm:chMax val="1"/>
          <dgm:bulletEnabled val="1"/>
        </dgm:presLayoutVars>
      </dgm:prSet>
      <dgm:spPr/>
    </dgm:pt>
    <dgm:pt modelId="{4AA6AE8A-C83D-479B-A0DA-8DD1D4331472}" type="pres">
      <dgm:prSet presAssocID="{57943EDE-50F5-4F14-88D1-5CEE296F7B9E}" presName="descendantText" presStyleLbl="alignAccFollowNode1" presStyleIdx="0" presStyleCnt="1" custScaleX="111863" custScaleY="90138" custLinFactNeighborX="-3069" custLinFactNeighborY="12293">
        <dgm:presLayoutVars>
          <dgm:bulletEnabled val="1"/>
        </dgm:presLayoutVars>
      </dgm:prSet>
      <dgm:spPr/>
    </dgm:pt>
  </dgm:ptLst>
  <dgm:cxnLst>
    <dgm:cxn modelId="{C5C3F927-E67A-4D54-911B-A55E28044775}" srcId="{371AAA55-04E8-4F5F-8029-06641A855670}" destId="{57943EDE-50F5-4F14-88D1-5CEE296F7B9E}" srcOrd="0" destOrd="0" parTransId="{890F12A9-8029-4A6D-93ED-D61AEA71929C}" sibTransId="{CD9A6F10-E0B3-467E-83ED-491FE81F8953}"/>
    <dgm:cxn modelId="{EE982C5E-E2B2-407B-941B-ADD9000D2A68}" type="presOf" srcId="{AB5160C9-4C33-4645-A753-97CEC01A7E47}" destId="{4AA6AE8A-C83D-479B-A0DA-8DD1D4331472}" srcOrd="0" destOrd="0" presId="urn:microsoft.com/office/officeart/2005/8/layout/vList5"/>
    <dgm:cxn modelId="{AD248498-14E2-4EA1-A019-A537AAFA54EC}" type="presOf" srcId="{371AAA55-04E8-4F5F-8029-06641A855670}" destId="{04A15679-AFC1-4D29-9D40-818A3801D5B2}" srcOrd="0" destOrd="0" presId="urn:microsoft.com/office/officeart/2005/8/layout/vList5"/>
    <dgm:cxn modelId="{41A0F7A7-8FB0-436F-B0C3-9D3EE5770D9E}" srcId="{57943EDE-50F5-4F14-88D1-5CEE296F7B9E}" destId="{30A82B99-6CC7-484E-B37B-717FDEC7C513}" srcOrd="2" destOrd="0" parTransId="{12FA5954-55DA-4B9F-83E3-C5ECB730CC54}" sibTransId="{4EE2D284-F584-44F3-BC00-61867F8CB7A8}"/>
    <dgm:cxn modelId="{4B58A9AD-FA0E-4331-B11D-67511796EFB9}" srcId="{57943EDE-50F5-4F14-88D1-5CEE296F7B9E}" destId="{AB5160C9-4C33-4645-A753-97CEC01A7E47}" srcOrd="0" destOrd="0" parTransId="{A1838E1E-9306-4F3B-AF5C-1369C9A69201}" sibTransId="{B9FF0086-DB44-4393-BD58-053C89FB890B}"/>
    <dgm:cxn modelId="{3DABF6B7-DCE1-4E19-8488-B17EE85851DD}" type="presOf" srcId="{30A82B99-6CC7-484E-B37B-717FDEC7C513}" destId="{4AA6AE8A-C83D-479B-A0DA-8DD1D4331472}" srcOrd="0" destOrd="2" presId="urn:microsoft.com/office/officeart/2005/8/layout/vList5"/>
    <dgm:cxn modelId="{F01F8BD3-AED6-4BFC-A291-FDB807D89F30}" type="presOf" srcId="{57943EDE-50F5-4F14-88D1-5CEE296F7B9E}" destId="{29F80300-A96B-4356-A29D-7A89C63A07A6}" srcOrd="0" destOrd="0" presId="urn:microsoft.com/office/officeart/2005/8/layout/vList5"/>
    <dgm:cxn modelId="{B509E0D4-63AE-4B09-B212-783964F7DBEF}" type="presOf" srcId="{E69AC4FF-04AE-40AF-B1CC-3D80B3B983B1}" destId="{4AA6AE8A-C83D-479B-A0DA-8DD1D4331472}" srcOrd="0" destOrd="1" presId="urn:microsoft.com/office/officeart/2005/8/layout/vList5"/>
    <dgm:cxn modelId="{64F7E5ED-E0E5-4938-92AE-B7E69C71ED96}" srcId="{57943EDE-50F5-4F14-88D1-5CEE296F7B9E}" destId="{E69AC4FF-04AE-40AF-B1CC-3D80B3B983B1}" srcOrd="1" destOrd="0" parTransId="{317D6A58-585D-41E5-89BC-5730F8E6B101}" sibTransId="{060FAFD5-A457-46F7-A344-7AFA51CB9F43}"/>
    <dgm:cxn modelId="{FF4A4922-DC1D-460F-A7CF-F6322CFA9F99}" type="presParOf" srcId="{04A15679-AFC1-4D29-9D40-818A3801D5B2}" destId="{31C6DC15-1C2C-4B7F-8303-ADC037063CEC}" srcOrd="0" destOrd="0" presId="urn:microsoft.com/office/officeart/2005/8/layout/vList5"/>
    <dgm:cxn modelId="{47AC41DE-71D9-404A-A6AD-7E3652D25F72}" type="presParOf" srcId="{31C6DC15-1C2C-4B7F-8303-ADC037063CEC}" destId="{29F80300-A96B-4356-A29D-7A89C63A07A6}" srcOrd="0" destOrd="0" presId="urn:microsoft.com/office/officeart/2005/8/layout/vList5"/>
    <dgm:cxn modelId="{9AAF53BE-0826-450A-B7EC-CE610AD53621}" type="presParOf" srcId="{31C6DC15-1C2C-4B7F-8303-ADC037063CEC}" destId="{4AA6AE8A-C83D-479B-A0DA-8DD1D4331472}"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A36439-9B75-4318-ABA7-558BDE4CBA1C}"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ru-UA"/>
        </a:p>
      </dgm:t>
    </dgm:pt>
    <dgm:pt modelId="{CE6966A8-BC5E-4BD2-A7E8-2551A0DD3525}">
      <dgm:prSet/>
      <dgm:spPr/>
      <dgm:t>
        <a:bodyPr/>
        <a:lstStyle/>
        <a:p>
          <a:r>
            <a:rPr lang="uk-UA" dirty="0"/>
            <a:t>Особа не може входити до складу разової ради у разі, коли вона:</a:t>
          </a:r>
          <a:endParaRPr lang="ru-UA" dirty="0"/>
        </a:p>
      </dgm:t>
    </dgm:pt>
    <dgm:pt modelId="{77B933D1-3F32-4B51-99D4-392678C9961B}" type="parTrans" cxnId="{C88274BF-3A91-477C-A390-A6647A7B41EC}">
      <dgm:prSet/>
      <dgm:spPr/>
      <dgm:t>
        <a:bodyPr/>
        <a:lstStyle/>
        <a:p>
          <a:endParaRPr lang="ru-UA"/>
        </a:p>
      </dgm:t>
    </dgm:pt>
    <dgm:pt modelId="{FA7043F4-F5B7-42A1-8747-09E0A13BA525}" type="sibTrans" cxnId="{C88274BF-3A91-477C-A390-A6647A7B41EC}">
      <dgm:prSet/>
      <dgm:spPr/>
      <dgm:t>
        <a:bodyPr/>
        <a:lstStyle/>
        <a:p>
          <a:endParaRPr lang="ru-UA"/>
        </a:p>
      </dgm:t>
    </dgm:pt>
    <dgm:pt modelId="{EC1A842B-C03D-40EE-B04B-FC7885EAD695}">
      <dgm:prSet custT="1"/>
      <dgm:spPr/>
      <dgm:t>
        <a:bodyPr/>
        <a:lstStyle/>
        <a:p>
          <a:r>
            <a:rPr lang="uk-UA" sz="1000" dirty="0"/>
            <a:t>є науковим керівником здобувача;</a:t>
          </a:r>
          <a:endParaRPr lang="ru-UA" sz="1000" dirty="0"/>
        </a:p>
      </dgm:t>
    </dgm:pt>
    <dgm:pt modelId="{A7FEABC7-98EE-4ECB-B971-1F4CFC544A5E}" type="parTrans" cxnId="{3F2CBD11-F037-4857-A0E6-A14315C045C7}">
      <dgm:prSet/>
      <dgm:spPr/>
      <dgm:t>
        <a:bodyPr/>
        <a:lstStyle/>
        <a:p>
          <a:endParaRPr lang="ru-UA"/>
        </a:p>
      </dgm:t>
    </dgm:pt>
    <dgm:pt modelId="{4D56759C-2A8E-4646-875F-78BAA5FBF639}" type="sibTrans" cxnId="{3F2CBD11-F037-4857-A0E6-A14315C045C7}">
      <dgm:prSet/>
      <dgm:spPr/>
      <dgm:t>
        <a:bodyPr/>
        <a:lstStyle/>
        <a:p>
          <a:endParaRPr lang="ru-UA"/>
        </a:p>
      </dgm:t>
    </dgm:pt>
    <dgm:pt modelId="{4BA9101B-03B9-4D68-B7E5-683860414EA6}">
      <dgm:prSet custT="1"/>
      <dgm:spPr/>
      <dgm:t>
        <a:bodyPr/>
        <a:lstStyle/>
        <a:p>
          <a:r>
            <a:rPr lang="uk-UA" sz="1000" dirty="0"/>
            <a:t>є керівником закладу, в якому утворюється разова рада;</a:t>
          </a:r>
          <a:endParaRPr lang="ru-UA" sz="1000" dirty="0"/>
        </a:p>
      </dgm:t>
    </dgm:pt>
    <dgm:pt modelId="{472A35E1-691A-4EB0-B8E6-42E187E7F281}" type="parTrans" cxnId="{4B374FD7-DB94-434A-8091-0C86CE20FB2D}">
      <dgm:prSet/>
      <dgm:spPr/>
      <dgm:t>
        <a:bodyPr/>
        <a:lstStyle/>
        <a:p>
          <a:endParaRPr lang="ru-UA"/>
        </a:p>
      </dgm:t>
    </dgm:pt>
    <dgm:pt modelId="{6A9BB9A8-1419-4446-B375-F56D4391C943}" type="sibTrans" cxnId="{4B374FD7-DB94-434A-8091-0C86CE20FB2D}">
      <dgm:prSet/>
      <dgm:spPr/>
      <dgm:t>
        <a:bodyPr/>
        <a:lstStyle/>
        <a:p>
          <a:endParaRPr lang="ru-UA"/>
        </a:p>
      </dgm:t>
    </dgm:pt>
    <dgm:pt modelId="{78C3ECC3-8E91-4734-A2CF-FE609E708DAF}">
      <dgm:prSet custT="1"/>
      <dgm:spPr/>
      <dgm:t>
        <a:bodyPr/>
        <a:lstStyle/>
        <a:p>
          <a:r>
            <a:rPr lang="uk-UA" sz="1000" dirty="0"/>
            <a:t>є співавтором наукових публікацій здобувача; </a:t>
          </a:r>
          <a:endParaRPr lang="ru-UA" sz="1000" dirty="0"/>
        </a:p>
      </dgm:t>
    </dgm:pt>
    <dgm:pt modelId="{5C2FCD91-C0CE-4D56-A6E8-E5A5C2BFCFFF}" type="parTrans" cxnId="{1A8CE613-40BD-4839-9CC6-ADFB049F475A}">
      <dgm:prSet/>
      <dgm:spPr/>
      <dgm:t>
        <a:bodyPr/>
        <a:lstStyle/>
        <a:p>
          <a:endParaRPr lang="ru-UA"/>
        </a:p>
      </dgm:t>
    </dgm:pt>
    <dgm:pt modelId="{84FFB342-240E-48AB-A0B4-9D2DDCBC332F}" type="sibTrans" cxnId="{1A8CE613-40BD-4839-9CC6-ADFB049F475A}">
      <dgm:prSet/>
      <dgm:spPr/>
      <dgm:t>
        <a:bodyPr/>
        <a:lstStyle/>
        <a:p>
          <a:endParaRPr lang="ru-UA"/>
        </a:p>
      </dgm:t>
    </dgm:pt>
    <dgm:pt modelId="{31951A25-8771-4813-B3EB-5B6031929232}">
      <dgm:prSet custT="1"/>
      <dgm:spPr/>
      <dgm:t>
        <a:bodyPr/>
        <a:lstStyle/>
        <a:p>
          <a:r>
            <a:rPr lang="uk-UA" sz="1000" dirty="0"/>
            <a:t>має реальний чи потенційний конфлікт інтересів щодо здобувача (зокрема, є його близькою особою) та/або його наукового керівника, та/або іншого члена разової ради.</a:t>
          </a:r>
          <a:endParaRPr lang="ru-UA" sz="1000" dirty="0"/>
        </a:p>
      </dgm:t>
    </dgm:pt>
    <dgm:pt modelId="{41FCA1D1-02C1-4C84-9D70-02E5779B13A1}" type="parTrans" cxnId="{65D2DB99-6768-4F75-B2EF-9DB093055240}">
      <dgm:prSet/>
      <dgm:spPr/>
      <dgm:t>
        <a:bodyPr/>
        <a:lstStyle/>
        <a:p>
          <a:endParaRPr lang="ru-UA"/>
        </a:p>
      </dgm:t>
    </dgm:pt>
    <dgm:pt modelId="{ABF4BA26-8BE4-48CF-9C65-31668D2BC36C}" type="sibTrans" cxnId="{65D2DB99-6768-4F75-B2EF-9DB093055240}">
      <dgm:prSet/>
      <dgm:spPr/>
      <dgm:t>
        <a:bodyPr/>
        <a:lstStyle/>
        <a:p>
          <a:endParaRPr lang="ru-UA"/>
        </a:p>
      </dgm:t>
    </dgm:pt>
    <dgm:pt modelId="{5AE2223E-6FD9-4317-A73D-782899C2C6E0}">
      <dgm:prSet custT="1"/>
      <dgm:spPr/>
      <dgm:t>
        <a:bodyPr/>
        <a:lstStyle/>
        <a:p>
          <a:r>
            <a:rPr lang="uk-UA" sz="1000" dirty="0"/>
            <a:t>притягувалася до академічної відповідальності за порушення академічної доброчесності, зокрема щодо позбавлення права участі у роботі спеціалізованих вчених рад відповідно до Законів України «Про вищу освіту», «Про наукову і науково-технічну діяльність»;</a:t>
          </a:r>
          <a:endParaRPr lang="ru-UA" sz="1000" dirty="0"/>
        </a:p>
      </dgm:t>
    </dgm:pt>
    <dgm:pt modelId="{CBA013CD-9655-4676-A36D-7123A9144679}" type="parTrans" cxnId="{3D0AE6FE-D284-4B2F-8A5E-D873E96ADEB7}">
      <dgm:prSet/>
      <dgm:spPr/>
      <dgm:t>
        <a:bodyPr/>
        <a:lstStyle/>
        <a:p>
          <a:endParaRPr lang="ru-UA"/>
        </a:p>
      </dgm:t>
    </dgm:pt>
    <dgm:pt modelId="{7EEA7779-3AB5-4E01-B093-24B9D8E8346B}" type="sibTrans" cxnId="{3D0AE6FE-D284-4B2F-8A5E-D873E96ADEB7}">
      <dgm:prSet/>
      <dgm:spPr/>
      <dgm:t>
        <a:bodyPr/>
        <a:lstStyle/>
        <a:p>
          <a:endParaRPr lang="ru-UA"/>
        </a:p>
      </dgm:t>
    </dgm:pt>
    <dgm:pt modelId="{C97773CE-3B57-4F28-B0CE-C6EBCBD25B3C}">
      <dgm:prSet custT="1"/>
      <dgm:spPr/>
      <dgm:t>
        <a:bodyPr/>
        <a:lstStyle/>
        <a:p>
          <a:r>
            <a:rPr lang="uk-UA" sz="1000" dirty="0"/>
            <a:t>працює (працювала) на керівних посадах у закладах, установах, організаціях, що незаконно провадять (провадили) свою діяльність на тимчасово окупованих територіях України;</a:t>
          </a:r>
          <a:endParaRPr lang="ru-UA" sz="1000" dirty="0"/>
        </a:p>
      </dgm:t>
    </dgm:pt>
    <dgm:pt modelId="{9C964D86-5DC9-453C-BB64-684F608322F7}" type="parTrans" cxnId="{D707266B-4A5A-4603-BAF8-A73ABB72A994}">
      <dgm:prSet/>
      <dgm:spPr/>
      <dgm:t>
        <a:bodyPr/>
        <a:lstStyle/>
        <a:p>
          <a:endParaRPr lang="ru-UA"/>
        </a:p>
      </dgm:t>
    </dgm:pt>
    <dgm:pt modelId="{610AA42D-EBF5-464E-9D33-F00F119ADDF5}" type="sibTrans" cxnId="{D707266B-4A5A-4603-BAF8-A73ABB72A994}">
      <dgm:prSet/>
      <dgm:spPr/>
      <dgm:t>
        <a:bodyPr/>
        <a:lstStyle/>
        <a:p>
          <a:endParaRPr lang="ru-UA"/>
        </a:p>
      </dgm:t>
    </dgm:pt>
    <dgm:pt modelId="{A4AE2C68-5C46-45FC-B20F-C5A0B28E0E19}">
      <dgm:prSet custT="1"/>
      <dgm:spPr/>
      <dgm:t>
        <a:bodyPr/>
        <a:lstStyle/>
        <a:p>
          <a:r>
            <a:rPr lang="uk-UA" sz="1000" dirty="0"/>
            <a:t>не володіє мовою захисту дисертації в обсязі, достатньому для кваліфікованого проведення атестації здобувача;</a:t>
          </a:r>
          <a:endParaRPr lang="ru-UA" sz="1000" dirty="0"/>
        </a:p>
      </dgm:t>
    </dgm:pt>
    <dgm:pt modelId="{4E55FF2E-6983-49CD-A3FA-70683310A67D}" type="parTrans" cxnId="{DA561F44-A259-4730-BD9A-7109744EF1CF}">
      <dgm:prSet/>
      <dgm:spPr/>
      <dgm:t>
        <a:bodyPr/>
        <a:lstStyle/>
        <a:p>
          <a:endParaRPr lang="ru-UA"/>
        </a:p>
      </dgm:t>
    </dgm:pt>
    <dgm:pt modelId="{1657601F-5FC0-4E95-882F-0D60E9F9E197}" type="sibTrans" cxnId="{DA561F44-A259-4730-BD9A-7109744EF1CF}">
      <dgm:prSet/>
      <dgm:spPr/>
      <dgm:t>
        <a:bodyPr/>
        <a:lstStyle/>
        <a:p>
          <a:endParaRPr lang="ru-UA"/>
        </a:p>
      </dgm:t>
    </dgm:pt>
    <dgm:pt modelId="{E8A825FB-765F-49E3-A14A-5F69FED47E05}">
      <dgm:prSet custT="1"/>
      <dgm:spPr/>
      <dgm:t>
        <a:bodyPr/>
        <a:lstStyle/>
        <a:p>
          <a:r>
            <a:rPr lang="uk-UA" sz="1000" dirty="0"/>
            <a:t>отримала диплом доктора філософії (кандидата наук) менше ніж за три роки до дати утворення разової ради.</a:t>
          </a:r>
          <a:endParaRPr lang="ru-UA" sz="1000" dirty="0"/>
        </a:p>
      </dgm:t>
    </dgm:pt>
    <dgm:pt modelId="{73ACE279-75A4-443F-A2B7-CEC3B4EA7E74}" type="parTrans" cxnId="{DD920BC7-B016-4089-993B-E12CE505B7DA}">
      <dgm:prSet/>
      <dgm:spPr/>
      <dgm:t>
        <a:bodyPr/>
        <a:lstStyle/>
        <a:p>
          <a:endParaRPr lang="ru-UA"/>
        </a:p>
      </dgm:t>
    </dgm:pt>
    <dgm:pt modelId="{1476FC10-AA68-4BD8-9004-1BB71D34955B}" type="sibTrans" cxnId="{DD920BC7-B016-4089-993B-E12CE505B7DA}">
      <dgm:prSet/>
      <dgm:spPr/>
      <dgm:t>
        <a:bodyPr/>
        <a:lstStyle/>
        <a:p>
          <a:endParaRPr lang="ru-UA"/>
        </a:p>
      </dgm:t>
    </dgm:pt>
    <dgm:pt modelId="{82351EE0-1D20-4A2F-B127-F4AAB24E6DD3}" type="pres">
      <dgm:prSet presAssocID="{9FA36439-9B75-4318-ABA7-558BDE4CBA1C}" presName="linear" presStyleCnt="0">
        <dgm:presLayoutVars>
          <dgm:dir/>
          <dgm:animLvl val="lvl"/>
          <dgm:resizeHandles val="exact"/>
        </dgm:presLayoutVars>
      </dgm:prSet>
      <dgm:spPr/>
    </dgm:pt>
    <dgm:pt modelId="{D82DC182-B5A1-4FE9-A48D-4C11DE3499EE}" type="pres">
      <dgm:prSet presAssocID="{CE6966A8-BC5E-4BD2-A7E8-2551A0DD3525}" presName="parentLin" presStyleCnt="0"/>
      <dgm:spPr/>
    </dgm:pt>
    <dgm:pt modelId="{A6C66588-79B3-45FD-81BA-E73CF06D5599}" type="pres">
      <dgm:prSet presAssocID="{CE6966A8-BC5E-4BD2-A7E8-2551A0DD3525}" presName="parentLeftMargin" presStyleLbl="node1" presStyleIdx="0" presStyleCnt="1"/>
      <dgm:spPr/>
    </dgm:pt>
    <dgm:pt modelId="{AE4EFF2E-8773-4C23-95CD-4B1DC8F5A72F}" type="pres">
      <dgm:prSet presAssocID="{CE6966A8-BC5E-4BD2-A7E8-2551A0DD3525}" presName="parentText" presStyleLbl="node1" presStyleIdx="0" presStyleCnt="1">
        <dgm:presLayoutVars>
          <dgm:chMax val="0"/>
          <dgm:bulletEnabled val="1"/>
        </dgm:presLayoutVars>
      </dgm:prSet>
      <dgm:spPr/>
    </dgm:pt>
    <dgm:pt modelId="{04F98BD7-1D4A-4C11-B693-AC302811AD43}" type="pres">
      <dgm:prSet presAssocID="{CE6966A8-BC5E-4BD2-A7E8-2551A0DD3525}" presName="negativeSpace" presStyleCnt="0"/>
      <dgm:spPr/>
    </dgm:pt>
    <dgm:pt modelId="{764AC8F5-BF09-4DCA-8FB6-D22133CC8EA0}" type="pres">
      <dgm:prSet presAssocID="{CE6966A8-BC5E-4BD2-A7E8-2551A0DD3525}" presName="childText" presStyleLbl="conFgAcc1" presStyleIdx="0" presStyleCnt="1">
        <dgm:presLayoutVars>
          <dgm:bulletEnabled val="1"/>
        </dgm:presLayoutVars>
      </dgm:prSet>
      <dgm:spPr/>
    </dgm:pt>
  </dgm:ptLst>
  <dgm:cxnLst>
    <dgm:cxn modelId="{3F2CBD11-F037-4857-A0E6-A14315C045C7}" srcId="{CE6966A8-BC5E-4BD2-A7E8-2551A0DD3525}" destId="{EC1A842B-C03D-40EE-B04B-FC7885EAD695}" srcOrd="0" destOrd="0" parTransId="{A7FEABC7-98EE-4ECB-B971-1F4CFC544A5E}" sibTransId="{4D56759C-2A8E-4646-875F-78BAA5FBF639}"/>
    <dgm:cxn modelId="{1A8CE613-40BD-4839-9CC6-ADFB049F475A}" srcId="{CE6966A8-BC5E-4BD2-A7E8-2551A0DD3525}" destId="{78C3ECC3-8E91-4734-A2CF-FE609E708DAF}" srcOrd="2" destOrd="0" parTransId="{5C2FCD91-C0CE-4D56-A6E8-E5A5C2BFCFFF}" sibTransId="{84FFB342-240E-48AB-A0B4-9D2DDCBC332F}"/>
    <dgm:cxn modelId="{52DAAA1A-60F8-4465-994D-F35B6EA88BAB}" type="presOf" srcId="{5AE2223E-6FD9-4317-A73D-782899C2C6E0}" destId="{764AC8F5-BF09-4DCA-8FB6-D22133CC8EA0}" srcOrd="0" destOrd="4" presId="urn:microsoft.com/office/officeart/2005/8/layout/list1"/>
    <dgm:cxn modelId="{3A999C1E-2C14-4464-8CC2-9BCBA200AD0E}" type="presOf" srcId="{9FA36439-9B75-4318-ABA7-558BDE4CBA1C}" destId="{82351EE0-1D20-4A2F-B127-F4AAB24E6DD3}" srcOrd="0" destOrd="0" presId="urn:microsoft.com/office/officeart/2005/8/layout/list1"/>
    <dgm:cxn modelId="{468CA81E-A34B-4FEB-822C-54DB6C71E9A9}" type="presOf" srcId="{4BA9101B-03B9-4D68-B7E5-683860414EA6}" destId="{764AC8F5-BF09-4DCA-8FB6-D22133CC8EA0}" srcOrd="0" destOrd="1" presId="urn:microsoft.com/office/officeart/2005/8/layout/list1"/>
    <dgm:cxn modelId="{33CB0B24-04AA-4C46-89F0-D048FA9C89B6}" type="presOf" srcId="{A4AE2C68-5C46-45FC-B20F-C5A0B28E0E19}" destId="{764AC8F5-BF09-4DCA-8FB6-D22133CC8EA0}" srcOrd="0" destOrd="6" presId="urn:microsoft.com/office/officeart/2005/8/layout/list1"/>
    <dgm:cxn modelId="{DA561F44-A259-4730-BD9A-7109744EF1CF}" srcId="{CE6966A8-BC5E-4BD2-A7E8-2551A0DD3525}" destId="{A4AE2C68-5C46-45FC-B20F-C5A0B28E0E19}" srcOrd="6" destOrd="0" parTransId="{4E55FF2E-6983-49CD-A3FA-70683310A67D}" sibTransId="{1657601F-5FC0-4E95-882F-0D60E9F9E197}"/>
    <dgm:cxn modelId="{D707266B-4A5A-4603-BAF8-A73ABB72A994}" srcId="{CE6966A8-BC5E-4BD2-A7E8-2551A0DD3525}" destId="{C97773CE-3B57-4F28-B0CE-C6EBCBD25B3C}" srcOrd="5" destOrd="0" parTransId="{9C964D86-5DC9-453C-BB64-684F608322F7}" sibTransId="{610AA42D-EBF5-464E-9D33-F00F119ADDF5}"/>
    <dgm:cxn modelId="{311DAA87-D038-4CF6-A197-DF01817DD94B}" type="presOf" srcId="{CE6966A8-BC5E-4BD2-A7E8-2551A0DD3525}" destId="{AE4EFF2E-8773-4C23-95CD-4B1DC8F5A72F}" srcOrd="1" destOrd="0" presId="urn:microsoft.com/office/officeart/2005/8/layout/list1"/>
    <dgm:cxn modelId="{35D55199-178D-48C9-8392-2676D146E997}" type="presOf" srcId="{31951A25-8771-4813-B3EB-5B6031929232}" destId="{764AC8F5-BF09-4DCA-8FB6-D22133CC8EA0}" srcOrd="0" destOrd="3" presId="urn:microsoft.com/office/officeart/2005/8/layout/list1"/>
    <dgm:cxn modelId="{65D2DB99-6768-4F75-B2EF-9DB093055240}" srcId="{CE6966A8-BC5E-4BD2-A7E8-2551A0DD3525}" destId="{31951A25-8771-4813-B3EB-5B6031929232}" srcOrd="3" destOrd="0" parTransId="{41FCA1D1-02C1-4C84-9D70-02E5779B13A1}" sibTransId="{ABF4BA26-8BE4-48CF-9C65-31668D2BC36C}"/>
    <dgm:cxn modelId="{870A9EA2-6591-47A1-8706-47B5DC763628}" type="presOf" srcId="{EC1A842B-C03D-40EE-B04B-FC7885EAD695}" destId="{764AC8F5-BF09-4DCA-8FB6-D22133CC8EA0}" srcOrd="0" destOrd="0" presId="urn:microsoft.com/office/officeart/2005/8/layout/list1"/>
    <dgm:cxn modelId="{BAEF96B5-2D3F-4AD2-BB3B-1380E1BC2855}" type="presOf" srcId="{C97773CE-3B57-4F28-B0CE-C6EBCBD25B3C}" destId="{764AC8F5-BF09-4DCA-8FB6-D22133CC8EA0}" srcOrd="0" destOrd="5" presId="urn:microsoft.com/office/officeart/2005/8/layout/list1"/>
    <dgm:cxn modelId="{C88274BF-3A91-477C-A390-A6647A7B41EC}" srcId="{9FA36439-9B75-4318-ABA7-558BDE4CBA1C}" destId="{CE6966A8-BC5E-4BD2-A7E8-2551A0DD3525}" srcOrd="0" destOrd="0" parTransId="{77B933D1-3F32-4B51-99D4-392678C9961B}" sibTransId="{FA7043F4-F5B7-42A1-8747-09E0A13BA525}"/>
    <dgm:cxn modelId="{15B073C6-0D06-4512-A597-00A99A746EAB}" type="presOf" srcId="{E8A825FB-765F-49E3-A14A-5F69FED47E05}" destId="{764AC8F5-BF09-4DCA-8FB6-D22133CC8EA0}" srcOrd="0" destOrd="7" presId="urn:microsoft.com/office/officeart/2005/8/layout/list1"/>
    <dgm:cxn modelId="{DD920BC7-B016-4089-993B-E12CE505B7DA}" srcId="{CE6966A8-BC5E-4BD2-A7E8-2551A0DD3525}" destId="{E8A825FB-765F-49E3-A14A-5F69FED47E05}" srcOrd="7" destOrd="0" parTransId="{73ACE279-75A4-443F-A2B7-CEC3B4EA7E74}" sibTransId="{1476FC10-AA68-4BD8-9004-1BB71D34955B}"/>
    <dgm:cxn modelId="{5B99AED3-45F6-4E31-966F-2D099B2222AB}" type="presOf" srcId="{CE6966A8-BC5E-4BD2-A7E8-2551A0DD3525}" destId="{A6C66588-79B3-45FD-81BA-E73CF06D5599}" srcOrd="0" destOrd="0" presId="urn:microsoft.com/office/officeart/2005/8/layout/list1"/>
    <dgm:cxn modelId="{4B374FD7-DB94-434A-8091-0C86CE20FB2D}" srcId="{CE6966A8-BC5E-4BD2-A7E8-2551A0DD3525}" destId="{4BA9101B-03B9-4D68-B7E5-683860414EA6}" srcOrd="1" destOrd="0" parTransId="{472A35E1-691A-4EB0-B8E6-42E187E7F281}" sibTransId="{6A9BB9A8-1419-4446-B375-F56D4391C943}"/>
    <dgm:cxn modelId="{B37F35DA-91E6-4812-B887-8CFD49C515C6}" type="presOf" srcId="{78C3ECC3-8E91-4734-A2CF-FE609E708DAF}" destId="{764AC8F5-BF09-4DCA-8FB6-D22133CC8EA0}" srcOrd="0" destOrd="2" presId="urn:microsoft.com/office/officeart/2005/8/layout/list1"/>
    <dgm:cxn modelId="{3D0AE6FE-D284-4B2F-8A5E-D873E96ADEB7}" srcId="{CE6966A8-BC5E-4BD2-A7E8-2551A0DD3525}" destId="{5AE2223E-6FD9-4317-A73D-782899C2C6E0}" srcOrd="4" destOrd="0" parTransId="{CBA013CD-9655-4676-A36D-7123A9144679}" sibTransId="{7EEA7779-3AB5-4E01-B093-24B9D8E8346B}"/>
    <dgm:cxn modelId="{F0478291-A578-47C2-9648-E608C71AD796}" type="presParOf" srcId="{82351EE0-1D20-4A2F-B127-F4AAB24E6DD3}" destId="{D82DC182-B5A1-4FE9-A48D-4C11DE3499EE}" srcOrd="0" destOrd="0" presId="urn:microsoft.com/office/officeart/2005/8/layout/list1"/>
    <dgm:cxn modelId="{7451002F-3C77-4E39-A671-AEDA8F09600D}" type="presParOf" srcId="{D82DC182-B5A1-4FE9-A48D-4C11DE3499EE}" destId="{A6C66588-79B3-45FD-81BA-E73CF06D5599}" srcOrd="0" destOrd="0" presId="urn:microsoft.com/office/officeart/2005/8/layout/list1"/>
    <dgm:cxn modelId="{F1825EA6-3A73-487A-9AC5-90A84B51B1A2}" type="presParOf" srcId="{D82DC182-B5A1-4FE9-A48D-4C11DE3499EE}" destId="{AE4EFF2E-8773-4C23-95CD-4B1DC8F5A72F}" srcOrd="1" destOrd="0" presId="urn:microsoft.com/office/officeart/2005/8/layout/list1"/>
    <dgm:cxn modelId="{6B514B3C-FB66-4189-BBE6-6BC33A81C05E}" type="presParOf" srcId="{82351EE0-1D20-4A2F-B127-F4AAB24E6DD3}" destId="{04F98BD7-1D4A-4C11-B693-AC302811AD43}" srcOrd="1" destOrd="0" presId="urn:microsoft.com/office/officeart/2005/8/layout/list1"/>
    <dgm:cxn modelId="{CE35A3E3-36F7-441E-BBD6-B2DF6B73DAA7}" type="presParOf" srcId="{82351EE0-1D20-4A2F-B127-F4AAB24E6DD3}" destId="{764AC8F5-BF09-4DCA-8FB6-D22133CC8EA0}" srcOrd="2" destOrd="0" presId="urn:microsoft.com/office/officeart/2005/8/layout/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D73AC8-7823-495D-BD3F-B68F861CC120}" type="doc">
      <dgm:prSet loTypeId="urn:microsoft.com/office/officeart/2005/8/layout/hierarchy4" loCatId="relationship" qsTypeId="urn:microsoft.com/office/officeart/2005/8/quickstyle/simple1" qsCatId="simple" csTypeId="urn:microsoft.com/office/officeart/2005/8/colors/accent2_1" csCatId="accent2"/>
      <dgm:spPr/>
      <dgm:t>
        <a:bodyPr/>
        <a:lstStyle/>
        <a:p>
          <a:endParaRPr lang="ru-UA"/>
        </a:p>
      </dgm:t>
    </dgm:pt>
    <dgm:pt modelId="{876779F4-0288-4470-9A64-12601FA7E6CC}">
      <dgm:prSet/>
      <dgm:spPr/>
      <dgm:t>
        <a:bodyPr/>
        <a:lstStyle/>
        <a:p>
          <a:r>
            <a:rPr lang="uk-UA" dirty="0"/>
            <a:t>Одна особа протягом календарного року може брати участь як член разової ради не більш як у восьми захистах дисертацій.</a:t>
          </a:r>
          <a:endParaRPr lang="ru-UA" dirty="0"/>
        </a:p>
      </dgm:t>
    </dgm:pt>
    <dgm:pt modelId="{30E3888E-E5AD-4EDA-928F-C05BE5D040C4}" type="parTrans" cxnId="{9A90E595-2A19-48BE-9F15-0DF6BFB26244}">
      <dgm:prSet/>
      <dgm:spPr/>
      <dgm:t>
        <a:bodyPr/>
        <a:lstStyle/>
        <a:p>
          <a:endParaRPr lang="ru-UA"/>
        </a:p>
      </dgm:t>
    </dgm:pt>
    <dgm:pt modelId="{43B88363-7E08-48B5-8E34-611D56436FF3}" type="sibTrans" cxnId="{9A90E595-2A19-48BE-9F15-0DF6BFB26244}">
      <dgm:prSet/>
      <dgm:spPr/>
      <dgm:t>
        <a:bodyPr/>
        <a:lstStyle/>
        <a:p>
          <a:endParaRPr lang="ru-UA"/>
        </a:p>
      </dgm:t>
    </dgm:pt>
    <dgm:pt modelId="{7E6DA255-BF38-46AF-ACD4-DF7108D804D3}" type="pres">
      <dgm:prSet presAssocID="{59D73AC8-7823-495D-BD3F-B68F861CC120}" presName="Name0" presStyleCnt="0">
        <dgm:presLayoutVars>
          <dgm:chPref val="1"/>
          <dgm:dir/>
          <dgm:animOne val="branch"/>
          <dgm:animLvl val="lvl"/>
          <dgm:resizeHandles/>
        </dgm:presLayoutVars>
      </dgm:prSet>
      <dgm:spPr/>
    </dgm:pt>
    <dgm:pt modelId="{BB263B24-6D9A-4C83-A5AE-E597C0E8B375}" type="pres">
      <dgm:prSet presAssocID="{876779F4-0288-4470-9A64-12601FA7E6CC}" presName="vertOne" presStyleCnt="0"/>
      <dgm:spPr/>
    </dgm:pt>
    <dgm:pt modelId="{6BC06ED2-1F87-4AC0-8CC1-31B344F9751C}" type="pres">
      <dgm:prSet presAssocID="{876779F4-0288-4470-9A64-12601FA7E6CC}" presName="txOne" presStyleLbl="node0" presStyleIdx="0" presStyleCnt="1">
        <dgm:presLayoutVars>
          <dgm:chPref val="3"/>
        </dgm:presLayoutVars>
      </dgm:prSet>
      <dgm:spPr/>
    </dgm:pt>
    <dgm:pt modelId="{562AFD52-CDEF-4F5A-B575-8BDA76305F15}" type="pres">
      <dgm:prSet presAssocID="{876779F4-0288-4470-9A64-12601FA7E6CC}" presName="horzOne" presStyleCnt="0"/>
      <dgm:spPr/>
    </dgm:pt>
  </dgm:ptLst>
  <dgm:cxnLst>
    <dgm:cxn modelId="{9A90E595-2A19-48BE-9F15-0DF6BFB26244}" srcId="{59D73AC8-7823-495D-BD3F-B68F861CC120}" destId="{876779F4-0288-4470-9A64-12601FA7E6CC}" srcOrd="0" destOrd="0" parTransId="{30E3888E-E5AD-4EDA-928F-C05BE5D040C4}" sibTransId="{43B88363-7E08-48B5-8E34-611D56436FF3}"/>
    <dgm:cxn modelId="{285DFEBE-A5CD-4E93-AE28-D23FEDBA13ED}" type="presOf" srcId="{876779F4-0288-4470-9A64-12601FA7E6CC}" destId="{6BC06ED2-1F87-4AC0-8CC1-31B344F9751C}" srcOrd="0" destOrd="0" presId="urn:microsoft.com/office/officeart/2005/8/layout/hierarchy4"/>
    <dgm:cxn modelId="{953404DA-AEFB-42E0-A0BF-6441648C821F}" type="presOf" srcId="{59D73AC8-7823-495D-BD3F-B68F861CC120}" destId="{7E6DA255-BF38-46AF-ACD4-DF7108D804D3}" srcOrd="0" destOrd="0" presId="urn:microsoft.com/office/officeart/2005/8/layout/hierarchy4"/>
    <dgm:cxn modelId="{67394DAB-9AB9-4414-AEE4-C130F8562E2F}" type="presParOf" srcId="{7E6DA255-BF38-46AF-ACD4-DF7108D804D3}" destId="{BB263B24-6D9A-4C83-A5AE-E597C0E8B375}" srcOrd="0" destOrd="0" presId="urn:microsoft.com/office/officeart/2005/8/layout/hierarchy4"/>
    <dgm:cxn modelId="{6BBBF978-EB4F-4CF2-BF98-E3EEDAEF8590}" type="presParOf" srcId="{BB263B24-6D9A-4C83-A5AE-E597C0E8B375}" destId="{6BC06ED2-1F87-4AC0-8CC1-31B344F9751C}" srcOrd="0" destOrd="0" presId="urn:microsoft.com/office/officeart/2005/8/layout/hierarchy4"/>
    <dgm:cxn modelId="{1A564BC2-B6B3-42B3-A0EC-E4EDE3FC0962}" type="presParOf" srcId="{BB263B24-6D9A-4C83-A5AE-E597C0E8B375}" destId="{562AFD52-CDEF-4F5A-B575-8BDA76305F15}" srcOrd="1" destOrd="0" presId="urn:microsoft.com/office/officeart/2005/8/layout/hierarchy4"/>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8DC43C3-257D-48B8-BCE4-8D21770D8479}" type="doc">
      <dgm:prSet loTypeId="urn:microsoft.com/office/officeart/2005/8/layout/hierarchy3" loCatId="hierarchy" qsTypeId="urn:microsoft.com/office/officeart/2005/8/quickstyle/simple2" qsCatId="simple" csTypeId="urn:microsoft.com/office/officeart/2005/8/colors/accent4_2" csCatId="accent4" phldr="1"/>
      <dgm:spPr/>
      <dgm:t>
        <a:bodyPr/>
        <a:lstStyle/>
        <a:p>
          <a:endParaRPr lang="ru-UA"/>
        </a:p>
      </dgm:t>
    </dgm:pt>
    <dgm:pt modelId="{6CC4B72A-ACBA-4886-9069-8C1B3D9F1AC7}">
      <dgm:prSet/>
      <dgm:spPr/>
      <dgm:t>
        <a:bodyPr/>
        <a:lstStyle/>
        <a:p>
          <a:r>
            <a:rPr lang="uk-UA" b="1" dirty="0"/>
            <a:t>У разі відсутності в Університеті можливості призначити двох рецензентів з урахуванням вимог цього Положення разова рада утворюється у складі голови ради, одного рецензента та трьох офіційних опонентів.</a:t>
          </a:r>
          <a:endParaRPr lang="ru-UA" b="1" dirty="0"/>
        </a:p>
      </dgm:t>
    </dgm:pt>
    <dgm:pt modelId="{B4A752DD-EBCA-47FE-9C1B-CB3B2860E1EF}" type="parTrans" cxnId="{2E0FA5E0-9CD5-46B5-88C9-017AFB5F20A3}">
      <dgm:prSet/>
      <dgm:spPr/>
      <dgm:t>
        <a:bodyPr/>
        <a:lstStyle/>
        <a:p>
          <a:endParaRPr lang="ru-UA" b="1"/>
        </a:p>
      </dgm:t>
    </dgm:pt>
    <dgm:pt modelId="{9E7B90FB-5D33-4746-8998-9BC938C7D0AA}" type="sibTrans" cxnId="{2E0FA5E0-9CD5-46B5-88C9-017AFB5F20A3}">
      <dgm:prSet/>
      <dgm:spPr/>
      <dgm:t>
        <a:bodyPr/>
        <a:lstStyle/>
        <a:p>
          <a:endParaRPr lang="ru-UA" b="1"/>
        </a:p>
      </dgm:t>
    </dgm:pt>
    <dgm:pt modelId="{71F912BC-E94C-4A0D-BC13-521DF744239C}">
      <dgm:prSet/>
      <dgm:spPr/>
      <dgm:t>
        <a:bodyPr/>
        <a:lstStyle/>
        <a:p>
          <a:r>
            <a:rPr lang="uk-UA" b="1" dirty="0"/>
            <a:t>Офіційні опоненти не можуть працювати в одному і тому ж закладі, мати спільні публікації за останні п’ять років з головою, рецензентами та науковим керівником та включаються до складу разової ради за їх письмовою згодою.</a:t>
          </a:r>
          <a:endParaRPr lang="ru-UA" b="1" dirty="0"/>
        </a:p>
      </dgm:t>
    </dgm:pt>
    <dgm:pt modelId="{63768B1D-9860-4B8F-9F16-488A165E019C}" type="parTrans" cxnId="{970E7668-C0E0-46C9-A589-83D990BC0ECF}">
      <dgm:prSet/>
      <dgm:spPr/>
      <dgm:t>
        <a:bodyPr/>
        <a:lstStyle/>
        <a:p>
          <a:endParaRPr lang="ru-UA" b="1"/>
        </a:p>
      </dgm:t>
    </dgm:pt>
    <dgm:pt modelId="{EED22405-44FB-4C4C-986B-8B68ECD20140}" type="sibTrans" cxnId="{970E7668-C0E0-46C9-A589-83D990BC0ECF}">
      <dgm:prSet/>
      <dgm:spPr/>
      <dgm:t>
        <a:bodyPr/>
        <a:lstStyle/>
        <a:p>
          <a:endParaRPr lang="ru-UA" b="1"/>
        </a:p>
      </dgm:t>
    </dgm:pt>
    <dgm:pt modelId="{36970E8F-3584-4C8F-8E9E-8115129FF064}" type="pres">
      <dgm:prSet presAssocID="{F8DC43C3-257D-48B8-BCE4-8D21770D8479}" presName="diagram" presStyleCnt="0">
        <dgm:presLayoutVars>
          <dgm:chPref val="1"/>
          <dgm:dir/>
          <dgm:animOne val="branch"/>
          <dgm:animLvl val="lvl"/>
          <dgm:resizeHandles/>
        </dgm:presLayoutVars>
      </dgm:prSet>
      <dgm:spPr/>
    </dgm:pt>
    <dgm:pt modelId="{9FF33A86-8C68-4F76-BAC6-8E0B4B0314FB}" type="pres">
      <dgm:prSet presAssocID="{6CC4B72A-ACBA-4886-9069-8C1B3D9F1AC7}" presName="root" presStyleCnt="0"/>
      <dgm:spPr/>
    </dgm:pt>
    <dgm:pt modelId="{A451C73A-C688-4506-A239-4D43BE577885}" type="pres">
      <dgm:prSet presAssocID="{6CC4B72A-ACBA-4886-9069-8C1B3D9F1AC7}" presName="rootComposite" presStyleCnt="0"/>
      <dgm:spPr/>
    </dgm:pt>
    <dgm:pt modelId="{262A8C62-645B-4E28-9EF5-7D8C10174CD8}" type="pres">
      <dgm:prSet presAssocID="{6CC4B72A-ACBA-4886-9069-8C1B3D9F1AC7}" presName="rootText" presStyleLbl="node1" presStyleIdx="0" presStyleCnt="2" custScaleX="188296"/>
      <dgm:spPr/>
    </dgm:pt>
    <dgm:pt modelId="{14AD2556-6217-455D-92B5-BB01B465DC13}" type="pres">
      <dgm:prSet presAssocID="{6CC4B72A-ACBA-4886-9069-8C1B3D9F1AC7}" presName="rootConnector" presStyleLbl="node1" presStyleIdx="0" presStyleCnt="2"/>
      <dgm:spPr/>
    </dgm:pt>
    <dgm:pt modelId="{8A0A9909-3C3D-4AE6-9B3C-959A3787043B}" type="pres">
      <dgm:prSet presAssocID="{6CC4B72A-ACBA-4886-9069-8C1B3D9F1AC7}" presName="childShape" presStyleCnt="0"/>
      <dgm:spPr/>
    </dgm:pt>
    <dgm:pt modelId="{02279EA2-615F-43F9-B387-28B7D61D6E23}" type="pres">
      <dgm:prSet presAssocID="{71F912BC-E94C-4A0D-BC13-521DF744239C}" presName="root" presStyleCnt="0"/>
      <dgm:spPr/>
    </dgm:pt>
    <dgm:pt modelId="{D2EE75F7-C19A-416E-9258-1F0915850294}" type="pres">
      <dgm:prSet presAssocID="{71F912BC-E94C-4A0D-BC13-521DF744239C}" presName="rootComposite" presStyleCnt="0"/>
      <dgm:spPr/>
    </dgm:pt>
    <dgm:pt modelId="{132AEBFB-82F5-4E94-8D9A-5C0973CE78A2}" type="pres">
      <dgm:prSet presAssocID="{71F912BC-E94C-4A0D-BC13-521DF744239C}" presName="rootText" presStyleLbl="node1" presStyleIdx="1" presStyleCnt="2" custScaleX="188296"/>
      <dgm:spPr/>
    </dgm:pt>
    <dgm:pt modelId="{23BE5CB5-EC0D-46EE-85C7-02F0929F4F6D}" type="pres">
      <dgm:prSet presAssocID="{71F912BC-E94C-4A0D-BC13-521DF744239C}" presName="rootConnector" presStyleLbl="node1" presStyleIdx="1" presStyleCnt="2"/>
      <dgm:spPr/>
    </dgm:pt>
    <dgm:pt modelId="{C7586D6F-DA94-4305-8585-401BC2CF0D81}" type="pres">
      <dgm:prSet presAssocID="{71F912BC-E94C-4A0D-BC13-521DF744239C}" presName="childShape" presStyleCnt="0"/>
      <dgm:spPr/>
    </dgm:pt>
  </dgm:ptLst>
  <dgm:cxnLst>
    <dgm:cxn modelId="{960EED03-BEE1-44D6-84D5-617297F15F89}" type="presOf" srcId="{71F912BC-E94C-4A0D-BC13-521DF744239C}" destId="{132AEBFB-82F5-4E94-8D9A-5C0973CE78A2}" srcOrd="0" destOrd="0" presId="urn:microsoft.com/office/officeart/2005/8/layout/hierarchy3"/>
    <dgm:cxn modelId="{DDE0EC20-D02E-4750-B791-45D6E5DF5170}" type="presOf" srcId="{71F912BC-E94C-4A0D-BC13-521DF744239C}" destId="{23BE5CB5-EC0D-46EE-85C7-02F0929F4F6D}" srcOrd="1" destOrd="0" presId="urn:microsoft.com/office/officeart/2005/8/layout/hierarchy3"/>
    <dgm:cxn modelId="{42956A31-6159-4F61-84DD-7C81278B4133}" type="presOf" srcId="{6CC4B72A-ACBA-4886-9069-8C1B3D9F1AC7}" destId="{14AD2556-6217-455D-92B5-BB01B465DC13}" srcOrd="1" destOrd="0" presId="urn:microsoft.com/office/officeart/2005/8/layout/hierarchy3"/>
    <dgm:cxn modelId="{970E7668-C0E0-46C9-A589-83D990BC0ECF}" srcId="{F8DC43C3-257D-48B8-BCE4-8D21770D8479}" destId="{71F912BC-E94C-4A0D-BC13-521DF744239C}" srcOrd="1" destOrd="0" parTransId="{63768B1D-9860-4B8F-9F16-488A165E019C}" sibTransId="{EED22405-44FB-4C4C-986B-8B68ECD20140}"/>
    <dgm:cxn modelId="{72983A84-A2A1-44ED-BFFA-BC94B8C883D0}" type="presOf" srcId="{6CC4B72A-ACBA-4886-9069-8C1B3D9F1AC7}" destId="{262A8C62-645B-4E28-9EF5-7D8C10174CD8}" srcOrd="0" destOrd="0" presId="urn:microsoft.com/office/officeart/2005/8/layout/hierarchy3"/>
    <dgm:cxn modelId="{304DA98A-4252-45F9-88BA-288355E165A3}" type="presOf" srcId="{F8DC43C3-257D-48B8-BCE4-8D21770D8479}" destId="{36970E8F-3584-4C8F-8E9E-8115129FF064}" srcOrd="0" destOrd="0" presId="urn:microsoft.com/office/officeart/2005/8/layout/hierarchy3"/>
    <dgm:cxn modelId="{2E0FA5E0-9CD5-46B5-88C9-017AFB5F20A3}" srcId="{F8DC43C3-257D-48B8-BCE4-8D21770D8479}" destId="{6CC4B72A-ACBA-4886-9069-8C1B3D9F1AC7}" srcOrd="0" destOrd="0" parTransId="{B4A752DD-EBCA-47FE-9C1B-CB3B2860E1EF}" sibTransId="{9E7B90FB-5D33-4746-8998-9BC938C7D0AA}"/>
    <dgm:cxn modelId="{DD7B7B7D-EF63-4FB7-B2A7-E401728C926F}" type="presParOf" srcId="{36970E8F-3584-4C8F-8E9E-8115129FF064}" destId="{9FF33A86-8C68-4F76-BAC6-8E0B4B0314FB}" srcOrd="0" destOrd="0" presId="urn:microsoft.com/office/officeart/2005/8/layout/hierarchy3"/>
    <dgm:cxn modelId="{443EC2F3-C91C-46CB-A080-F319DEE23D8A}" type="presParOf" srcId="{9FF33A86-8C68-4F76-BAC6-8E0B4B0314FB}" destId="{A451C73A-C688-4506-A239-4D43BE577885}" srcOrd="0" destOrd="0" presId="urn:microsoft.com/office/officeart/2005/8/layout/hierarchy3"/>
    <dgm:cxn modelId="{A10AA444-7A5A-4B08-8976-90A0473A3208}" type="presParOf" srcId="{A451C73A-C688-4506-A239-4D43BE577885}" destId="{262A8C62-645B-4E28-9EF5-7D8C10174CD8}" srcOrd="0" destOrd="0" presId="urn:microsoft.com/office/officeart/2005/8/layout/hierarchy3"/>
    <dgm:cxn modelId="{FA28DE27-8240-47E2-9570-989841E65D7B}" type="presParOf" srcId="{A451C73A-C688-4506-A239-4D43BE577885}" destId="{14AD2556-6217-455D-92B5-BB01B465DC13}" srcOrd="1" destOrd="0" presId="urn:microsoft.com/office/officeart/2005/8/layout/hierarchy3"/>
    <dgm:cxn modelId="{05489C83-A001-49D7-95F8-C343D7224F37}" type="presParOf" srcId="{9FF33A86-8C68-4F76-BAC6-8E0B4B0314FB}" destId="{8A0A9909-3C3D-4AE6-9B3C-959A3787043B}" srcOrd="1" destOrd="0" presId="urn:microsoft.com/office/officeart/2005/8/layout/hierarchy3"/>
    <dgm:cxn modelId="{EDD8CD80-DDF6-4C2B-99F8-0BD5AD523268}" type="presParOf" srcId="{36970E8F-3584-4C8F-8E9E-8115129FF064}" destId="{02279EA2-615F-43F9-B387-28B7D61D6E23}" srcOrd="1" destOrd="0" presId="urn:microsoft.com/office/officeart/2005/8/layout/hierarchy3"/>
    <dgm:cxn modelId="{727002C7-19DB-4625-B8C1-DA1D4033B541}" type="presParOf" srcId="{02279EA2-615F-43F9-B387-28B7D61D6E23}" destId="{D2EE75F7-C19A-416E-9258-1F0915850294}" srcOrd="0" destOrd="0" presId="urn:microsoft.com/office/officeart/2005/8/layout/hierarchy3"/>
    <dgm:cxn modelId="{11D33609-05E3-4D38-AFB3-5105CDA6B0D1}" type="presParOf" srcId="{D2EE75F7-C19A-416E-9258-1F0915850294}" destId="{132AEBFB-82F5-4E94-8D9A-5C0973CE78A2}" srcOrd="0" destOrd="0" presId="urn:microsoft.com/office/officeart/2005/8/layout/hierarchy3"/>
    <dgm:cxn modelId="{F2AE4C85-9B1B-4DE1-AE88-1534B2BDB70F}" type="presParOf" srcId="{D2EE75F7-C19A-416E-9258-1F0915850294}" destId="{23BE5CB5-EC0D-46EE-85C7-02F0929F4F6D}" srcOrd="1" destOrd="0" presId="urn:microsoft.com/office/officeart/2005/8/layout/hierarchy3"/>
    <dgm:cxn modelId="{B73540E9-5FF2-4419-BAB3-8B57C97B3FFD}" type="presParOf" srcId="{02279EA2-615F-43F9-B387-28B7D61D6E23}" destId="{C7586D6F-DA94-4305-8585-401BC2CF0D81}" srcOrd="1" destOrd="0" presId="urn:microsoft.com/office/officeart/2005/8/layout/hierarchy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D03F8-CED2-4958-AFD9-CF6D61997CBA}">
      <dsp:nvSpPr>
        <dsp:cNvPr id="0" name=""/>
        <dsp:cNvSpPr/>
      </dsp:nvSpPr>
      <dsp:spPr>
        <a:xfrm>
          <a:off x="0" y="0"/>
          <a:ext cx="1631216" cy="1631216"/>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939D0-E2C7-484D-BE9F-42393C7934B5}">
      <dsp:nvSpPr>
        <dsp:cNvPr id="0" name=""/>
        <dsp:cNvSpPr/>
      </dsp:nvSpPr>
      <dsp:spPr>
        <a:xfrm>
          <a:off x="815608" y="0"/>
          <a:ext cx="4064203" cy="1631216"/>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b="1" kern="1200" dirty="0"/>
            <a:t>Для </a:t>
          </a:r>
          <a:r>
            <a:rPr lang="ru-RU" sz="2000" b="1" kern="1200" dirty="0" err="1"/>
            <a:t>проходження</a:t>
          </a:r>
          <a:r>
            <a:rPr lang="ru-RU" sz="2000" b="1" kern="1200" dirty="0"/>
            <a:t> </a:t>
          </a:r>
          <a:r>
            <a:rPr lang="ru-RU" sz="2000" b="1" kern="1200" dirty="0" err="1"/>
            <a:t>процедури</a:t>
          </a:r>
          <a:r>
            <a:rPr lang="ru-RU" sz="2000" b="1" kern="1200" dirty="0"/>
            <a:t> </a:t>
          </a:r>
          <a:r>
            <a:rPr lang="ru-RU" sz="2000" b="1" kern="1200" dirty="0" err="1"/>
            <a:t>підготовки</a:t>
          </a:r>
          <a:r>
            <a:rPr lang="ru-RU" sz="2000" b="1" kern="1200" dirty="0"/>
            <a:t> та </a:t>
          </a:r>
          <a:r>
            <a:rPr lang="ru-RU" sz="2000" b="1" kern="1200" dirty="0" err="1"/>
            <a:t>захисту</a:t>
          </a:r>
          <a:r>
            <a:rPr lang="ru-RU" sz="2000" b="1" kern="1200" dirty="0"/>
            <a:t> </a:t>
          </a:r>
          <a:r>
            <a:rPr lang="ru-RU" sz="2000" b="1" kern="1200" dirty="0" err="1"/>
            <a:t>дисертації</a:t>
          </a:r>
          <a:r>
            <a:rPr lang="ru-RU" sz="2000" b="1" kern="1200" dirty="0"/>
            <a:t> – </a:t>
          </a:r>
          <a:r>
            <a:rPr lang="ru-RU" sz="2000" b="1" kern="1200" dirty="0" err="1"/>
            <a:t>відповідна</a:t>
          </a:r>
          <a:r>
            <a:rPr lang="ru-RU" sz="2000" b="1" kern="1200" dirty="0"/>
            <a:t> </a:t>
          </a:r>
          <a:r>
            <a:rPr lang="ru-RU" sz="2000" b="1" kern="1200" dirty="0" err="1"/>
            <a:t>освітньо-наукова</a:t>
          </a:r>
          <a:r>
            <a:rPr lang="ru-RU" sz="2000" b="1" kern="1200" dirty="0"/>
            <a:t> </a:t>
          </a:r>
          <a:r>
            <a:rPr lang="ru-RU" sz="2000" b="1" kern="1200" dirty="0" err="1"/>
            <a:t>програма</a:t>
          </a:r>
          <a:r>
            <a:rPr lang="ru-RU" sz="2000" b="1" kern="1200" dirty="0"/>
            <a:t> </a:t>
          </a:r>
          <a:r>
            <a:rPr lang="ru-RU" sz="2000" b="1" kern="1200" dirty="0" err="1"/>
            <a:t>має</a:t>
          </a:r>
          <a:r>
            <a:rPr lang="ru-RU" sz="2000" b="1" kern="1200" dirty="0"/>
            <a:t> бути </a:t>
          </a:r>
          <a:r>
            <a:rPr lang="ru-RU" sz="2000" b="1" kern="1200" dirty="0" err="1"/>
            <a:t>акредитована</a:t>
          </a:r>
          <a:r>
            <a:rPr lang="ru-RU" sz="2000" b="1" kern="1200" dirty="0"/>
            <a:t>.</a:t>
          </a:r>
          <a:endParaRPr lang="ru-UA" sz="2000" b="1" kern="1200" dirty="0"/>
        </a:p>
      </dsp:txBody>
      <dsp:txXfrm>
        <a:off x="815608" y="0"/>
        <a:ext cx="4064203" cy="16312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F72D8-0A9D-4540-8539-0EC025288F06}">
      <dsp:nvSpPr>
        <dsp:cNvPr id="0" name=""/>
        <dsp:cNvSpPr/>
      </dsp:nvSpPr>
      <dsp:spPr>
        <a:xfrm>
          <a:off x="5946873" y="733167"/>
          <a:ext cx="4588536" cy="465944"/>
        </a:xfrm>
        <a:custGeom>
          <a:avLst/>
          <a:gdLst/>
          <a:ahLst/>
          <a:cxnLst/>
          <a:rect l="0" t="0" r="0" b="0"/>
          <a:pathLst>
            <a:path>
              <a:moveTo>
                <a:pt x="0" y="0"/>
              </a:moveTo>
              <a:lnTo>
                <a:pt x="0" y="317527"/>
              </a:lnTo>
              <a:lnTo>
                <a:pt x="4588536" y="317527"/>
              </a:lnTo>
              <a:lnTo>
                <a:pt x="4588536" y="46594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BD3904-E7ED-4D79-89E0-A18811B9E766}">
      <dsp:nvSpPr>
        <dsp:cNvPr id="0" name=""/>
        <dsp:cNvSpPr/>
      </dsp:nvSpPr>
      <dsp:spPr>
        <a:xfrm>
          <a:off x="5946873" y="733167"/>
          <a:ext cx="1529512" cy="465944"/>
        </a:xfrm>
        <a:custGeom>
          <a:avLst/>
          <a:gdLst/>
          <a:ahLst/>
          <a:cxnLst/>
          <a:rect l="0" t="0" r="0" b="0"/>
          <a:pathLst>
            <a:path>
              <a:moveTo>
                <a:pt x="0" y="0"/>
              </a:moveTo>
              <a:lnTo>
                <a:pt x="0" y="317527"/>
              </a:lnTo>
              <a:lnTo>
                <a:pt x="1529512" y="317527"/>
              </a:lnTo>
              <a:lnTo>
                <a:pt x="1529512" y="46594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ED96BE-7C6A-4B25-AD80-6C2A18F32A95}">
      <dsp:nvSpPr>
        <dsp:cNvPr id="0" name=""/>
        <dsp:cNvSpPr/>
      </dsp:nvSpPr>
      <dsp:spPr>
        <a:xfrm>
          <a:off x="4417361" y="733167"/>
          <a:ext cx="1529512" cy="465944"/>
        </a:xfrm>
        <a:custGeom>
          <a:avLst/>
          <a:gdLst/>
          <a:ahLst/>
          <a:cxnLst/>
          <a:rect l="0" t="0" r="0" b="0"/>
          <a:pathLst>
            <a:path>
              <a:moveTo>
                <a:pt x="1529512" y="0"/>
              </a:moveTo>
              <a:lnTo>
                <a:pt x="1529512" y="317527"/>
              </a:lnTo>
              <a:lnTo>
                <a:pt x="0" y="317527"/>
              </a:lnTo>
              <a:lnTo>
                <a:pt x="0" y="46594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CA7D47-C820-48A1-BF8D-BF0F614EBEE5}">
      <dsp:nvSpPr>
        <dsp:cNvPr id="0" name=""/>
        <dsp:cNvSpPr/>
      </dsp:nvSpPr>
      <dsp:spPr>
        <a:xfrm>
          <a:off x="1358337" y="733167"/>
          <a:ext cx="4588536" cy="465944"/>
        </a:xfrm>
        <a:custGeom>
          <a:avLst/>
          <a:gdLst/>
          <a:ahLst/>
          <a:cxnLst/>
          <a:rect l="0" t="0" r="0" b="0"/>
          <a:pathLst>
            <a:path>
              <a:moveTo>
                <a:pt x="4588536" y="0"/>
              </a:moveTo>
              <a:lnTo>
                <a:pt x="4588536" y="317527"/>
              </a:lnTo>
              <a:lnTo>
                <a:pt x="0" y="317527"/>
              </a:lnTo>
              <a:lnTo>
                <a:pt x="0" y="46594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136694-1A0D-4DDC-8F9D-AAEF401AAD12}">
      <dsp:nvSpPr>
        <dsp:cNvPr id="0" name=""/>
        <dsp:cNvSpPr/>
      </dsp:nvSpPr>
      <dsp:spPr>
        <a:xfrm>
          <a:off x="1888918" y="101362"/>
          <a:ext cx="8115909" cy="6318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75CDF2-1F4E-471B-B06D-9BF78EF8D826}">
      <dsp:nvSpPr>
        <dsp:cNvPr id="0" name=""/>
        <dsp:cNvSpPr/>
      </dsp:nvSpPr>
      <dsp:spPr>
        <a:xfrm>
          <a:off x="2066929" y="270472"/>
          <a:ext cx="8115909" cy="6318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k-UA" sz="1600" b="0" kern="1200" dirty="0"/>
            <a:t>Наукові результати дисертації повинні бути висвітлені не менше, ніж у трьох наукових публікаціях здобувача, до яких зараховуються:</a:t>
          </a:r>
          <a:endParaRPr lang="ru-UA" sz="1600" b="0" kern="1200" dirty="0"/>
        </a:p>
      </dsp:txBody>
      <dsp:txXfrm>
        <a:off x="2085434" y="288977"/>
        <a:ext cx="8078899" cy="594795"/>
      </dsp:txXfrm>
    </dsp:sp>
    <dsp:sp modelId="{B139598F-4DD1-4EE9-A9EA-17600669DEAB}">
      <dsp:nvSpPr>
        <dsp:cNvPr id="0" name=""/>
        <dsp:cNvSpPr/>
      </dsp:nvSpPr>
      <dsp:spPr>
        <a:xfrm>
          <a:off x="6836" y="1199112"/>
          <a:ext cx="2703001" cy="16382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303F8F-F302-4F2E-91BF-365F1F96CC44}">
      <dsp:nvSpPr>
        <dsp:cNvPr id="0" name=""/>
        <dsp:cNvSpPr/>
      </dsp:nvSpPr>
      <dsp:spPr>
        <a:xfrm>
          <a:off x="184847" y="1368222"/>
          <a:ext cx="2703001" cy="16382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dirty="0"/>
            <a:t>1) статті у наукових виданнях, включених на дату опублікування до переліку наукових фахових видань України. Якщо число співавторів у такій статті (разом із здобувачем) становить більше двох осіб, така стаття прирівнюється до 0,5 публікації (крім публікацій, визначених підпунктом </a:t>
          </a:r>
          <a:br>
            <a:rPr lang="uk-UA" sz="1000" kern="1200" dirty="0"/>
          </a:br>
          <a:r>
            <a:rPr lang="uk-UA" sz="1000" kern="1200" dirty="0"/>
            <a:t>2 цього пункту);</a:t>
          </a:r>
          <a:endParaRPr lang="ru-UA" sz="1000" kern="1200" dirty="0"/>
        </a:p>
      </dsp:txBody>
      <dsp:txXfrm>
        <a:off x="232830" y="1416205"/>
        <a:ext cx="2607035" cy="1542278"/>
      </dsp:txXfrm>
    </dsp:sp>
    <dsp:sp modelId="{C5EA0804-840D-4C11-AFCB-5E146AEA9C0B}">
      <dsp:nvSpPr>
        <dsp:cNvPr id="0" name=""/>
        <dsp:cNvSpPr/>
      </dsp:nvSpPr>
      <dsp:spPr>
        <a:xfrm>
          <a:off x="3065860" y="1199112"/>
          <a:ext cx="2703001" cy="16382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376084-3672-4B1A-A99D-D3A962F961CA}">
      <dsp:nvSpPr>
        <dsp:cNvPr id="0" name=""/>
        <dsp:cNvSpPr/>
      </dsp:nvSpPr>
      <dsp:spPr>
        <a:xfrm>
          <a:off x="3243871" y="1368222"/>
          <a:ext cx="2703001" cy="16382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dirty="0"/>
            <a:t>2) статті у періодичних наукових виданнях, проіндексованих у базах даних </a:t>
          </a:r>
          <a:r>
            <a:rPr lang="uk-UA" sz="1000" kern="1200" dirty="0" err="1"/>
            <a:t>Web</a:t>
          </a:r>
          <a:r>
            <a:rPr lang="uk-UA" sz="1000" kern="1200" dirty="0"/>
            <a:t> </a:t>
          </a:r>
          <a:r>
            <a:rPr lang="uk-UA" sz="1000" kern="1200" dirty="0" err="1"/>
            <a:t>of</a:t>
          </a:r>
          <a:r>
            <a:rPr lang="uk-UA" sz="1000" kern="1200" dirty="0"/>
            <a:t> </a:t>
          </a:r>
          <a:r>
            <a:rPr lang="uk-UA" sz="1000" kern="1200" dirty="0" err="1"/>
            <a:t>Science</a:t>
          </a:r>
          <a:r>
            <a:rPr lang="uk-UA" sz="1000" kern="1200" dirty="0"/>
            <a:t> </a:t>
          </a:r>
          <a:r>
            <a:rPr lang="uk-UA" sz="1000" kern="1200" dirty="0" err="1"/>
            <a:t>Core</a:t>
          </a:r>
          <a:r>
            <a:rPr lang="uk-UA" sz="1000" kern="1200" dirty="0"/>
            <a:t> </a:t>
          </a:r>
          <a:r>
            <a:rPr lang="uk-UA" sz="1000" kern="1200" dirty="0" err="1"/>
            <a:t>Collection</a:t>
          </a:r>
          <a:r>
            <a:rPr lang="uk-UA" sz="1000" kern="1200" dirty="0"/>
            <a:t> та/або </a:t>
          </a:r>
          <a:r>
            <a:rPr lang="uk-UA" sz="1000" kern="1200" dirty="0" err="1"/>
            <a:t>Scopus</a:t>
          </a:r>
          <a:r>
            <a:rPr lang="uk-UA" sz="1000" kern="1200" dirty="0"/>
            <a:t> (крім видань держави, визнаної Верховною Радою України державою-агресором);</a:t>
          </a:r>
          <a:endParaRPr lang="ru-UA" sz="1000" kern="1200" dirty="0"/>
        </a:p>
      </dsp:txBody>
      <dsp:txXfrm>
        <a:off x="3291854" y="1416205"/>
        <a:ext cx="2607035" cy="1542278"/>
      </dsp:txXfrm>
    </dsp:sp>
    <dsp:sp modelId="{1066867E-4A04-4FEF-B263-9B320E3E84A6}">
      <dsp:nvSpPr>
        <dsp:cNvPr id="0" name=""/>
        <dsp:cNvSpPr/>
      </dsp:nvSpPr>
      <dsp:spPr>
        <a:xfrm>
          <a:off x="6124884" y="1199112"/>
          <a:ext cx="2703001" cy="16382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985754-3740-46DF-9DCF-EDF70AC86E58}">
      <dsp:nvSpPr>
        <dsp:cNvPr id="0" name=""/>
        <dsp:cNvSpPr/>
      </dsp:nvSpPr>
      <dsp:spPr>
        <a:xfrm>
          <a:off x="6302895" y="1368222"/>
          <a:ext cx="2703001" cy="16382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uk-UA" sz="1000" kern="1200" dirty="0"/>
            <a:t>3) патент на винахід, що пройшов кваліфікаційну експертизу та безпосередньо стосується наукових результатів дисертації, що прирівнюється до однієї наукової публікації;</a:t>
          </a:r>
          <a:endParaRPr lang="ru-UA" sz="1000" kern="1200" dirty="0"/>
        </a:p>
      </dsp:txBody>
      <dsp:txXfrm>
        <a:off x="6350878" y="1416205"/>
        <a:ext cx="2607035" cy="1542278"/>
      </dsp:txXfrm>
    </dsp:sp>
    <dsp:sp modelId="{3972604A-C015-4342-BABD-5E2C9928D249}">
      <dsp:nvSpPr>
        <dsp:cNvPr id="0" name=""/>
        <dsp:cNvSpPr/>
      </dsp:nvSpPr>
      <dsp:spPr>
        <a:xfrm>
          <a:off x="9183908" y="1199112"/>
          <a:ext cx="2703001" cy="16382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381E31-7686-4B16-BAEF-4198A0CBAD3C}">
      <dsp:nvSpPr>
        <dsp:cNvPr id="0" name=""/>
        <dsp:cNvSpPr/>
      </dsp:nvSpPr>
      <dsp:spPr>
        <a:xfrm>
          <a:off x="9361919" y="1368222"/>
          <a:ext cx="2703001" cy="16382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22275">
            <a:lnSpc>
              <a:spcPct val="90000"/>
            </a:lnSpc>
            <a:spcBef>
              <a:spcPct val="0"/>
            </a:spcBef>
            <a:spcAft>
              <a:spcPct val="35000"/>
            </a:spcAft>
            <a:buNone/>
          </a:pPr>
          <a:r>
            <a:rPr lang="uk-UA" sz="950" kern="1200" dirty="0"/>
            <a:t>4) одноосібні монографії, що рекомендовані до друку вченими радами закладів та пройшли рецензування, крім одноосібних монографій, виданих у державі, визнаній Верховною Радою України державою-агресором. До одноосібних монографій прирівнюються одноосібні розділи у колективних монографіях за тих же умов.</a:t>
          </a:r>
          <a:endParaRPr lang="ru-UA" sz="950" kern="1200" dirty="0"/>
        </a:p>
      </dsp:txBody>
      <dsp:txXfrm>
        <a:off x="9409902" y="1416205"/>
        <a:ext cx="2607035" cy="15422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AC31C-895F-48E7-9D74-AB7EAB692E22}">
      <dsp:nvSpPr>
        <dsp:cNvPr id="0" name=""/>
        <dsp:cNvSpPr/>
      </dsp:nvSpPr>
      <dsp:spPr>
        <a:xfrm>
          <a:off x="0" y="0"/>
          <a:ext cx="7297277" cy="5661581"/>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0" kern="1200" dirty="0"/>
            <a:t>Для отримання висновку про наукову новизну, теоретичне та практичне значення результатів дисертації необхідно звернутися до відповідальної особи із забезпечення діяльності разової ради та подати документи за переліком: </a:t>
          </a:r>
          <a:endParaRPr lang="ru-RU" sz="2000" b="0" kern="1200" dirty="0"/>
        </a:p>
      </dsp:txBody>
      <dsp:txXfrm>
        <a:off x="0" y="0"/>
        <a:ext cx="7297277" cy="1698474"/>
      </dsp:txXfrm>
    </dsp:sp>
    <dsp:sp modelId="{22C6A1DD-18C6-4834-BFB2-AF3A9DFBF992}">
      <dsp:nvSpPr>
        <dsp:cNvPr id="0" name=""/>
        <dsp:cNvSpPr/>
      </dsp:nvSpPr>
      <dsp:spPr>
        <a:xfrm>
          <a:off x="729727" y="1699545"/>
          <a:ext cx="5837821" cy="654965"/>
        </a:xfrm>
        <a:prstGeom prst="roundRect">
          <a:avLst>
            <a:gd name="adj" fmla="val 10000"/>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uk-UA" sz="1300" b="1" kern="1200" dirty="0"/>
            <a:t>1)</a:t>
          </a:r>
          <a:r>
            <a:rPr lang="en-US" sz="1300" b="1" kern="1200" dirty="0"/>
            <a:t> </a:t>
          </a:r>
          <a:r>
            <a:rPr lang="uk-UA" sz="1300" b="1" kern="1200" dirty="0"/>
            <a:t>письмову заяву на ім’я голови </a:t>
          </a:r>
          <a:r>
            <a:rPr lang="uk-UA" sz="1300" b="1" kern="1200" dirty="0" err="1"/>
            <a:t>міжкафедрального</a:t>
          </a:r>
          <a:r>
            <a:rPr lang="uk-UA" sz="1300" b="1" kern="1200" dirty="0"/>
            <a:t> семінару щодо отримання висновку про наукову новизну, теоретичне та практичне значення результатів; </a:t>
          </a:r>
          <a:endParaRPr lang="ru-UA" sz="1300" b="1" kern="1200" dirty="0"/>
        </a:p>
      </dsp:txBody>
      <dsp:txXfrm>
        <a:off x="748910" y="1718728"/>
        <a:ext cx="5799455" cy="616599"/>
      </dsp:txXfrm>
    </dsp:sp>
    <dsp:sp modelId="{4FE7D1BE-73A6-425F-A112-04392B399C2D}">
      <dsp:nvSpPr>
        <dsp:cNvPr id="0" name=""/>
        <dsp:cNvSpPr/>
      </dsp:nvSpPr>
      <dsp:spPr>
        <a:xfrm>
          <a:off x="729727" y="2455275"/>
          <a:ext cx="5837821" cy="654965"/>
        </a:xfrm>
        <a:prstGeom prst="roundRect">
          <a:avLst>
            <a:gd name="adj" fmla="val 10000"/>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uk-UA" sz="1300" b="1" kern="1200" dirty="0"/>
            <a:t>2)</a:t>
          </a:r>
          <a:r>
            <a:rPr lang="en-US" sz="1300" b="1" kern="1200" dirty="0"/>
            <a:t> </a:t>
          </a:r>
          <a:r>
            <a:rPr lang="uk-UA" sz="1300" b="1" kern="1200" dirty="0"/>
            <a:t>дисертацію в друкованому та електронному вигляді;</a:t>
          </a:r>
          <a:endParaRPr lang="ru-UA" sz="1300" b="1" kern="1200" dirty="0"/>
        </a:p>
      </dsp:txBody>
      <dsp:txXfrm>
        <a:off x="748910" y="2474458"/>
        <a:ext cx="5799455" cy="616599"/>
      </dsp:txXfrm>
    </dsp:sp>
    <dsp:sp modelId="{6530C69A-B7B7-4A34-8312-C39D5774F3DF}">
      <dsp:nvSpPr>
        <dsp:cNvPr id="0" name=""/>
        <dsp:cNvSpPr/>
      </dsp:nvSpPr>
      <dsp:spPr>
        <a:xfrm>
          <a:off x="729727" y="3211005"/>
          <a:ext cx="5837821" cy="654965"/>
        </a:xfrm>
        <a:prstGeom prst="roundRect">
          <a:avLst>
            <a:gd name="adj" fmla="val 10000"/>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uk-UA" sz="1300" b="1" kern="1200" dirty="0"/>
            <a:t>3)</a:t>
          </a:r>
          <a:r>
            <a:rPr lang="en-US" sz="1300" b="1" kern="1200" dirty="0"/>
            <a:t> </a:t>
          </a:r>
          <a:r>
            <a:rPr lang="uk-UA" sz="1300" b="1" kern="1200" dirty="0"/>
            <a:t>наукові публікації (або їх копії), в яких висвітлено наукові результати дисертації;</a:t>
          </a:r>
          <a:endParaRPr lang="ru-UA" sz="1300" b="1" kern="1200" dirty="0"/>
        </a:p>
      </dsp:txBody>
      <dsp:txXfrm>
        <a:off x="748910" y="3230188"/>
        <a:ext cx="5799455" cy="616599"/>
      </dsp:txXfrm>
    </dsp:sp>
    <dsp:sp modelId="{D8DC08BB-E384-4BA3-B4CA-7F559A69B472}">
      <dsp:nvSpPr>
        <dsp:cNvPr id="0" name=""/>
        <dsp:cNvSpPr/>
      </dsp:nvSpPr>
      <dsp:spPr>
        <a:xfrm>
          <a:off x="729727" y="3966735"/>
          <a:ext cx="5837821" cy="654965"/>
        </a:xfrm>
        <a:prstGeom prst="roundRect">
          <a:avLst>
            <a:gd name="adj" fmla="val 10000"/>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uk-UA" sz="1300" b="1" kern="1200" dirty="0"/>
            <a:t>4)</a:t>
          </a:r>
          <a:r>
            <a:rPr lang="en-US" sz="1300" b="1" kern="1200" dirty="0"/>
            <a:t> </a:t>
          </a:r>
          <a:r>
            <a:rPr lang="uk-UA" sz="1300" b="1" kern="1200" dirty="0"/>
            <a:t> довідку про виконання </a:t>
          </a:r>
          <a:r>
            <a:rPr lang="uk-UA" sz="1300" b="1" kern="1200" dirty="0" err="1"/>
            <a:t>освітньо</a:t>
          </a:r>
          <a:r>
            <a:rPr lang="uk-UA" sz="1300" b="1" kern="1200" dirty="0"/>
            <a:t>-наукової програми;</a:t>
          </a:r>
          <a:endParaRPr lang="ru-UA" sz="1300" b="1" kern="1200" dirty="0"/>
        </a:p>
      </dsp:txBody>
      <dsp:txXfrm>
        <a:off x="748910" y="3985918"/>
        <a:ext cx="5799455" cy="616599"/>
      </dsp:txXfrm>
    </dsp:sp>
    <dsp:sp modelId="{D60DEF80-5157-4BED-84AE-CC9B47200484}">
      <dsp:nvSpPr>
        <dsp:cNvPr id="0" name=""/>
        <dsp:cNvSpPr/>
      </dsp:nvSpPr>
      <dsp:spPr>
        <a:xfrm>
          <a:off x="729727" y="4722464"/>
          <a:ext cx="5837821" cy="654965"/>
        </a:xfrm>
        <a:prstGeom prst="roundRect">
          <a:avLst>
            <a:gd name="adj" fmla="val 10000"/>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uk-UA" sz="1300" b="1" kern="1200" dirty="0"/>
            <a:t>5)</a:t>
          </a:r>
          <a:r>
            <a:rPr lang="en-US" sz="1300" b="1" kern="1200" dirty="0"/>
            <a:t> </a:t>
          </a:r>
          <a:r>
            <a:rPr lang="uk-UA" sz="1300" b="1" kern="1200" dirty="0"/>
            <a:t>висновок наукового керівника (керівників</a:t>
          </a:r>
          <a:r>
            <a:rPr lang="uk-UA" sz="1300" kern="1200" dirty="0"/>
            <a:t>).</a:t>
          </a:r>
          <a:endParaRPr lang="ru-UA" sz="1300" kern="1200" dirty="0"/>
        </a:p>
      </dsp:txBody>
      <dsp:txXfrm>
        <a:off x="748910" y="4741647"/>
        <a:ext cx="5799455" cy="6165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A10A39-767A-4B9A-8C0C-F84B81C17EA8}">
      <dsp:nvSpPr>
        <dsp:cNvPr id="0" name=""/>
        <dsp:cNvSpPr/>
      </dsp:nvSpPr>
      <dsp:spPr>
        <a:xfrm>
          <a:off x="312689" y="0"/>
          <a:ext cx="3543814" cy="115019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D24420-214D-4962-8484-17DE25DE9FAF}">
      <dsp:nvSpPr>
        <dsp:cNvPr id="0" name=""/>
        <dsp:cNvSpPr/>
      </dsp:nvSpPr>
      <dsp:spPr>
        <a:xfrm>
          <a:off x="87603" y="318741"/>
          <a:ext cx="4077991" cy="46007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uk-UA" sz="1300" b="1" kern="1200"/>
            <a:t>В</a:t>
          </a:r>
          <a:r>
            <a:rPr lang="ru-RU" sz="1300" b="1" kern="1200"/>
            <a:t>ідбувається відповідно до їх компетентності</a:t>
          </a:r>
          <a:endParaRPr lang="ru-UA" sz="1300" kern="1200"/>
        </a:p>
      </dsp:txBody>
      <dsp:txXfrm>
        <a:off x="110062" y="341200"/>
        <a:ext cx="4033073" cy="4151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6AE8A-C83D-479B-A0DA-8DD1D4331472}">
      <dsp:nvSpPr>
        <dsp:cNvPr id="0" name=""/>
        <dsp:cNvSpPr/>
      </dsp:nvSpPr>
      <dsp:spPr>
        <a:xfrm rot="5400000">
          <a:off x="4316327" y="-1360953"/>
          <a:ext cx="2027085" cy="609140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uk-UA" sz="1000" kern="1200" dirty="0"/>
            <a:t> одноосібні монографії, що рекомендовані до друку вченими радами закладів та пройшли рецензування, крім одноосібних монографій, виданих у державі, визнаній Верховною Радою України державою-агресором. До одноосібних монографій прирівнюються одноосібні розділи у колективних монографіях за тих же умов (для іноземних </a:t>
          </a:r>
          <a:br>
            <a:rPr lang="uk-UA" sz="1000" kern="1200" dirty="0"/>
          </a:br>
          <a:r>
            <a:rPr lang="uk-UA" sz="1000" kern="1200" dirty="0"/>
            <a:t>видань – згідно з вимогами до наукових видань відповідної держави);</a:t>
          </a:r>
          <a:endParaRPr lang="ru-UA" sz="1000" kern="1200" dirty="0"/>
        </a:p>
        <a:p>
          <a:pPr marL="57150" lvl="1" indent="-57150" algn="l" defTabSz="444500">
            <a:lnSpc>
              <a:spcPct val="90000"/>
            </a:lnSpc>
            <a:spcBef>
              <a:spcPct val="0"/>
            </a:spcBef>
            <a:spcAft>
              <a:spcPct val="15000"/>
            </a:spcAft>
            <a:buChar char="•"/>
          </a:pPr>
          <a:r>
            <a:rPr lang="uk-UA" sz="1000" kern="1200" dirty="0"/>
            <a:t> наукові статті, опубліковані у наукових виданнях, включених на дату опублікування до переліку наукових фахових видань України;</a:t>
          </a:r>
          <a:endParaRPr lang="ru-UA" sz="1000" kern="1200" dirty="0"/>
        </a:p>
        <a:p>
          <a:pPr marL="57150" lvl="1" indent="-57150" algn="l" defTabSz="444500">
            <a:lnSpc>
              <a:spcPct val="90000"/>
            </a:lnSpc>
            <a:spcBef>
              <a:spcPct val="0"/>
            </a:spcBef>
            <a:spcAft>
              <a:spcPct val="15000"/>
            </a:spcAft>
            <a:buChar char="•"/>
          </a:pPr>
          <a:r>
            <a:rPr lang="uk-UA" sz="1000" kern="1200" dirty="0"/>
            <a:t> наукові статті, опубліковані у періодичних наукових виданнях, проіндексованих у базах даних </a:t>
          </a:r>
          <a:r>
            <a:rPr lang="uk-UA" sz="1000" kern="1200" dirty="0" err="1"/>
            <a:t>Web</a:t>
          </a:r>
          <a:r>
            <a:rPr lang="uk-UA" sz="1000" kern="1200" dirty="0"/>
            <a:t> </a:t>
          </a:r>
          <a:r>
            <a:rPr lang="uk-UA" sz="1000" kern="1200" dirty="0" err="1"/>
            <a:t>of</a:t>
          </a:r>
          <a:r>
            <a:rPr lang="uk-UA" sz="1000" kern="1200" dirty="0"/>
            <a:t> </a:t>
          </a:r>
          <a:r>
            <a:rPr lang="uk-UA" sz="1000" kern="1200" dirty="0" err="1"/>
            <a:t>Science</a:t>
          </a:r>
          <a:r>
            <a:rPr lang="uk-UA" sz="1000" kern="1200" dirty="0"/>
            <a:t> </a:t>
          </a:r>
          <a:r>
            <a:rPr lang="uk-UA" sz="1000" kern="1200" dirty="0" err="1"/>
            <a:t>Core</a:t>
          </a:r>
          <a:r>
            <a:rPr lang="uk-UA" sz="1000" kern="1200" dirty="0"/>
            <a:t> </a:t>
          </a:r>
          <a:r>
            <a:rPr lang="uk-UA" sz="1000" kern="1200" dirty="0" err="1"/>
            <a:t>Collection</a:t>
          </a:r>
          <a:r>
            <a:rPr lang="uk-UA" sz="1000" kern="1200" dirty="0"/>
            <a:t> та/або </a:t>
          </a:r>
          <a:r>
            <a:rPr lang="uk-UA" sz="1000" kern="1200" dirty="0" err="1"/>
            <a:t>Scopus</a:t>
          </a:r>
          <a:r>
            <a:rPr lang="uk-UA" sz="1000" kern="1200" dirty="0"/>
            <a:t>, крім видань держави, визнаної Верховною Радою України державою-агресором. </a:t>
          </a:r>
          <a:endParaRPr lang="ru-UA" sz="1000" kern="1200" dirty="0"/>
        </a:p>
      </dsp:txBody>
      <dsp:txXfrm rot="-5400000">
        <a:off x="2284170" y="770158"/>
        <a:ext cx="5992446" cy="1829177"/>
      </dsp:txXfrm>
    </dsp:sp>
    <dsp:sp modelId="{29F80300-A96B-4356-A29D-7A89C63A07A6}">
      <dsp:nvSpPr>
        <dsp:cNvPr id="0" name=""/>
        <dsp:cNvSpPr/>
      </dsp:nvSpPr>
      <dsp:spPr>
        <a:xfrm>
          <a:off x="176471" y="0"/>
          <a:ext cx="2330976" cy="2813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uk-UA" sz="1100" b="1" kern="1200" dirty="0"/>
            <a:t>Компетентність членів разової ради за тематикою дослідження здобувача визначається наявністю не менше трьох наукових публікацій за тематикою дослідження здобувача за умови їх опублікування протягом останніх п’яти років до дня утворення разової ради та після присудження вченому ступеня доктора філософії (кандидата наук), до яких зараховуються:</a:t>
          </a:r>
          <a:endParaRPr lang="ru-UA" sz="1100" b="1" kern="1200" dirty="0"/>
        </a:p>
      </dsp:txBody>
      <dsp:txXfrm>
        <a:off x="290260" y="113789"/>
        <a:ext cx="2103398" cy="25862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AC8F5-BF09-4DCA-8FB6-D22133CC8EA0}">
      <dsp:nvSpPr>
        <dsp:cNvPr id="0" name=""/>
        <dsp:cNvSpPr/>
      </dsp:nvSpPr>
      <dsp:spPr>
        <a:xfrm>
          <a:off x="0" y="936519"/>
          <a:ext cx="7344386" cy="24255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0006" tIns="229108" rIns="570006" bIns="71120" numCol="1" spcCol="1270" anchor="t" anchorCtr="0">
          <a:noAutofit/>
        </a:bodyPr>
        <a:lstStyle/>
        <a:p>
          <a:pPr marL="57150" lvl="1" indent="-57150" algn="l" defTabSz="444500">
            <a:lnSpc>
              <a:spcPct val="90000"/>
            </a:lnSpc>
            <a:spcBef>
              <a:spcPct val="0"/>
            </a:spcBef>
            <a:spcAft>
              <a:spcPct val="15000"/>
            </a:spcAft>
            <a:buChar char="•"/>
          </a:pPr>
          <a:r>
            <a:rPr lang="uk-UA" sz="1000" kern="1200" dirty="0"/>
            <a:t>є науковим керівником здобувача;</a:t>
          </a:r>
          <a:endParaRPr lang="ru-UA" sz="1000" kern="1200" dirty="0"/>
        </a:p>
        <a:p>
          <a:pPr marL="57150" lvl="1" indent="-57150" algn="l" defTabSz="444500">
            <a:lnSpc>
              <a:spcPct val="90000"/>
            </a:lnSpc>
            <a:spcBef>
              <a:spcPct val="0"/>
            </a:spcBef>
            <a:spcAft>
              <a:spcPct val="15000"/>
            </a:spcAft>
            <a:buChar char="•"/>
          </a:pPr>
          <a:r>
            <a:rPr lang="uk-UA" sz="1000" kern="1200" dirty="0"/>
            <a:t>є керівником закладу, в якому утворюється разова рада;</a:t>
          </a:r>
          <a:endParaRPr lang="ru-UA" sz="1000" kern="1200" dirty="0"/>
        </a:p>
        <a:p>
          <a:pPr marL="57150" lvl="1" indent="-57150" algn="l" defTabSz="444500">
            <a:lnSpc>
              <a:spcPct val="90000"/>
            </a:lnSpc>
            <a:spcBef>
              <a:spcPct val="0"/>
            </a:spcBef>
            <a:spcAft>
              <a:spcPct val="15000"/>
            </a:spcAft>
            <a:buChar char="•"/>
          </a:pPr>
          <a:r>
            <a:rPr lang="uk-UA" sz="1000" kern="1200" dirty="0"/>
            <a:t>є співавтором наукових публікацій здобувача; </a:t>
          </a:r>
          <a:endParaRPr lang="ru-UA" sz="1000" kern="1200" dirty="0"/>
        </a:p>
        <a:p>
          <a:pPr marL="57150" lvl="1" indent="-57150" algn="l" defTabSz="444500">
            <a:lnSpc>
              <a:spcPct val="90000"/>
            </a:lnSpc>
            <a:spcBef>
              <a:spcPct val="0"/>
            </a:spcBef>
            <a:spcAft>
              <a:spcPct val="15000"/>
            </a:spcAft>
            <a:buChar char="•"/>
          </a:pPr>
          <a:r>
            <a:rPr lang="uk-UA" sz="1000" kern="1200" dirty="0"/>
            <a:t>має реальний чи потенційний конфлікт інтересів щодо здобувача (зокрема, є його близькою особою) та/або його наукового керівника, та/або іншого члена разової ради.</a:t>
          </a:r>
          <a:endParaRPr lang="ru-UA" sz="1000" kern="1200" dirty="0"/>
        </a:p>
        <a:p>
          <a:pPr marL="57150" lvl="1" indent="-57150" algn="l" defTabSz="444500">
            <a:lnSpc>
              <a:spcPct val="90000"/>
            </a:lnSpc>
            <a:spcBef>
              <a:spcPct val="0"/>
            </a:spcBef>
            <a:spcAft>
              <a:spcPct val="15000"/>
            </a:spcAft>
            <a:buChar char="•"/>
          </a:pPr>
          <a:r>
            <a:rPr lang="uk-UA" sz="1000" kern="1200" dirty="0"/>
            <a:t>притягувалася до академічної відповідальності за порушення академічної доброчесності, зокрема щодо позбавлення права участі у роботі спеціалізованих вчених рад відповідно до Законів України «Про вищу освіту», «Про наукову і науково-технічну діяльність»;</a:t>
          </a:r>
          <a:endParaRPr lang="ru-UA" sz="1000" kern="1200" dirty="0"/>
        </a:p>
        <a:p>
          <a:pPr marL="57150" lvl="1" indent="-57150" algn="l" defTabSz="444500">
            <a:lnSpc>
              <a:spcPct val="90000"/>
            </a:lnSpc>
            <a:spcBef>
              <a:spcPct val="0"/>
            </a:spcBef>
            <a:spcAft>
              <a:spcPct val="15000"/>
            </a:spcAft>
            <a:buChar char="•"/>
          </a:pPr>
          <a:r>
            <a:rPr lang="uk-UA" sz="1000" kern="1200" dirty="0"/>
            <a:t>працює (працювала) на керівних посадах у закладах, установах, організаціях, що незаконно провадять (провадили) свою діяльність на тимчасово окупованих територіях України;</a:t>
          </a:r>
          <a:endParaRPr lang="ru-UA" sz="1000" kern="1200" dirty="0"/>
        </a:p>
        <a:p>
          <a:pPr marL="57150" lvl="1" indent="-57150" algn="l" defTabSz="444500">
            <a:lnSpc>
              <a:spcPct val="90000"/>
            </a:lnSpc>
            <a:spcBef>
              <a:spcPct val="0"/>
            </a:spcBef>
            <a:spcAft>
              <a:spcPct val="15000"/>
            </a:spcAft>
            <a:buChar char="•"/>
          </a:pPr>
          <a:r>
            <a:rPr lang="uk-UA" sz="1000" kern="1200" dirty="0"/>
            <a:t>не володіє мовою захисту дисертації в обсязі, достатньому для кваліфікованого проведення атестації здобувача;</a:t>
          </a:r>
          <a:endParaRPr lang="ru-UA" sz="1000" kern="1200" dirty="0"/>
        </a:p>
        <a:p>
          <a:pPr marL="57150" lvl="1" indent="-57150" algn="l" defTabSz="444500">
            <a:lnSpc>
              <a:spcPct val="90000"/>
            </a:lnSpc>
            <a:spcBef>
              <a:spcPct val="0"/>
            </a:spcBef>
            <a:spcAft>
              <a:spcPct val="15000"/>
            </a:spcAft>
            <a:buChar char="•"/>
          </a:pPr>
          <a:r>
            <a:rPr lang="uk-UA" sz="1000" kern="1200" dirty="0"/>
            <a:t>отримала диплом доктора філософії (кандидата наук) менше ніж за три роки до дати утворення разової ради.</a:t>
          </a:r>
          <a:endParaRPr lang="ru-UA" sz="1000" kern="1200" dirty="0"/>
        </a:p>
      </dsp:txBody>
      <dsp:txXfrm>
        <a:off x="0" y="936519"/>
        <a:ext cx="7344386" cy="2425500"/>
      </dsp:txXfrm>
    </dsp:sp>
    <dsp:sp modelId="{AE4EFF2E-8773-4C23-95CD-4B1DC8F5A72F}">
      <dsp:nvSpPr>
        <dsp:cNvPr id="0" name=""/>
        <dsp:cNvSpPr/>
      </dsp:nvSpPr>
      <dsp:spPr>
        <a:xfrm>
          <a:off x="367219" y="774158"/>
          <a:ext cx="5141070" cy="3247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20" tIns="0" rIns="194320" bIns="0" numCol="1" spcCol="1270" anchor="ctr" anchorCtr="0">
          <a:noAutofit/>
        </a:bodyPr>
        <a:lstStyle/>
        <a:p>
          <a:pPr marL="0" lvl="0" indent="0" algn="l" defTabSz="488950">
            <a:lnSpc>
              <a:spcPct val="90000"/>
            </a:lnSpc>
            <a:spcBef>
              <a:spcPct val="0"/>
            </a:spcBef>
            <a:spcAft>
              <a:spcPct val="35000"/>
            </a:spcAft>
            <a:buNone/>
          </a:pPr>
          <a:r>
            <a:rPr lang="uk-UA" sz="1100" kern="1200" dirty="0"/>
            <a:t>Особа не може входити до складу разової ради у разі, коли вона:</a:t>
          </a:r>
          <a:endParaRPr lang="ru-UA" sz="1100" kern="1200" dirty="0"/>
        </a:p>
      </dsp:txBody>
      <dsp:txXfrm>
        <a:off x="383071" y="790010"/>
        <a:ext cx="5109366" cy="293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06ED2-1F87-4AC0-8CC1-31B344F9751C}">
      <dsp:nvSpPr>
        <dsp:cNvPr id="0" name=""/>
        <dsp:cNvSpPr/>
      </dsp:nvSpPr>
      <dsp:spPr>
        <a:xfrm>
          <a:off x="0" y="0"/>
          <a:ext cx="4349785" cy="738283"/>
        </a:xfrm>
        <a:prstGeom prst="roundRect">
          <a:avLst>
            <a:gd name="adj" fmla="val 10000"/>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uk-UA" sz="1300" kern="1200" dirty="0"/>
            <a:t>Одна особа протягом календарного року може брати участь як член разової ради не більш як у восьми захистах дисертацій.</a:t>
          </a:r>
          <a:endParaRPr lang="ru-UA" sz="1300" kern="1200" dirty="0"/>
        </a:p>
      </dsp:txBody>
      <dsp:txXfrm>
        <a:off x="21624" y="21624"/>
        <a:ext cx="4306537" cy="6950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A8C62-645B-4E28-9EF5-7D8C10174CD8}">
      <dsp:nvSpPr>
        <dsp:cNvPr id="0" name=""/>
        <dsp:cNvSpPr/>
      </dsp:nvSpPr>
      <dsp:spPr>
        <a:xfrm>
          <a:off x="218058" y="223"/>
          <a:ext cx="3591633" cy="953720"/>
        </a:xfrm>
        <a:prstGeom prst="roundRect">
          <a:avLst>
            <a:gd name="adj" fmla="val 10000"/>
          </a:avLst>
        </a:prstGeom>
        <a:solidFill>
          <a:schemeClr val="accent4">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uk-UA" sz="1100" b="1" kern="1200" dirty="0"/>
            <a:t>У разі відсутності в Університеті можливості призначити двох рецензентів з урахуванням вимог цього Положення разова рада утворюється у складі голови ради, одного рецензента та трьох офіційних опонентів.</a:t>
          </a:r>
          <a:endParaRPr lang="ru-UA" sz="1100" b="1" kern="1200" dirty="0"/>
        </a:p>
      </dsp:txBody>
      <dsp:txXfrm>
        <a:off x="245992" y="28157"/>
        <a:ext cx="3535765" cy="897852"/>
      </dsp:txXfrm>
    </dsp:sp>
    <dsp:sp modelId="{132AEBFB-82F5-4E94-8D9A-5C0973CE78A2}">
      <dsp:nvSpPr>
        <dsp:cNvPr id="0" name=""/>
        <dsp:cNvSpPr/>
      </dsp:nvSpPr>
      <dsp:spPr>
        <a:xfrm>
          <a:off x="4286551" y="223"/>
          <a:ext cx="3591633" cy="953720"/>
        </a:xfrm>
        <a:prstGeom prst="roundRect">
          <a:avLst>
            <a:gd name="adj" fmla="val 10000"/>
          </a:avLst>
        </a:prstGeom>
        <a:solidFill>
          <a:schemeClr val="accent4">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uk-UA" sz="1100" b="1" kern="1200" dirty="0"/>
            <a:t>Офіційні опоненти не можуть працювати в одному і тому ж закладі, мати спільні публікації за останні п’ять років з головою, рецензентами та науковим керівником та включаються до складу разової ради за їх письмовою згодою.</a:t>
          </a:r>
          <a:endParaRPr lang="ru-UA" sz="1100" b="1" kern="1200" dirty="0"/>
        </a:p>
      </dsp:txBody>
      <dsp:txXfrm>
        <a:off x="4314485" y="28157"/>
        <a:ext cx="3535765" cy="89785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A26C0D48-5544-4D1E-92ED-7D29602D5A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a:extLst>
              <a:ext uri="{FF2B5EF4-FFF2-40B4-BE49-F238E27FC236}">
                <a16:creationId xmlns:a16="http://schemas.microsoft.com/office/drawing/2014/main" id="{5A546F38-6843-4BA4-9087-99FDAC13681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F37960E-1F7C-41B1-9A2B-96C83E797D56}" type="datetime1">
              <a:rPr lang="ru-RU" smtClean="0"/>
              <a:t>11.03.2024</a:t>
            </a:fld>
            <a:endParaRPr lang="ru-RU" dirty="0"/>
          </a:p>
        </p:txBody>
      </p:sp>
      <p:sp>
        <p:nvSpPr>
          <p:cNvPr id="4" name="Нижний колонтитул 3">
            <a:extLst>
              <a:ext uri="{FF2B5EF4-FFF2-40B4-BE49-F238E27FC236}">
                <a16:creationId xmlns:a16="http://schemas.microsoft.com/office/drawing/2014/main" id="{404D4C3A-831C-48BC-BBE8-779D1806979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a:extLst>
              <a:ext uri="{FF2B5EF4-FFF2-40B4-BE49-F238E27FC236}">
                <a16:creationId xmlns:a16="http://schemas.microsoft.com/office/drawing/2014/main" id="{B78A2E2F-4EBC-4E26-BCA0-463636F0B34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ED2A560-1C91-4773-B7AC-4FDF7293DAA3}" type="slidenum">
              <a:rPr lang="ru-RU" smtClean="0"/>
              <a:t>‹№›</a:t>
            </a:fld>
            <a:endParaRPr lang="ru-RU"/>
          </a:p>
        </p:txBody>
      </p:sp>
    </p:spTree>
    <p:extLst>
      <p:ext uri="{BB962C8B-B14F-4D97-AF65-F5344CB8AC3E}">
        <p14:creationId xmlns:p14="http://schemas.microsoft.com/office/powerpoint/2010/main" val="1679572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9C201-AC4F-4363-955C-CEDBBD62208D}" type="datetime1">
              <a:rPr lang="ru-RU" smtClean="0"/>
              <a:pPr/>
              <a:t>11.03.2024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3F167F0-0840-1348-BFE4-C6298BBC0698}" type="slidenum">
              <a:rPr lang="ru-RU" noProof="0" smtClean="0"/>
              <a:t>‹№›</a:t>
            </a:fld>
            <a:endParaRPr lang="ru-RU" noProof="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A3F167F0-0840-1348-BFE4-C6298BBC0698}" type="slidenum">
              <a:rPr lang="ru-RU" smtClean="0"/>
              <a:t>1</a:t>
            </a:fld>
            <a:endParaRPr lang="ru-RU"/>
          </a:p>
        </p:txBody>
      </p:sp>
    </p:spTree>
    <p:extLst>
      <p:ext uri="{BB962C8B-B14F-4D97-AF65-F5344CB8AC3E}">
        <p14:creationId xmlns:p14="http://schemas.microsoft.com/office/powerpoint/2010/main" val="128655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A3F167F0-0840-1348-BFE4-C6298BBC0698}" type="slidenum">
              <a:rPr lang="ru-RU" smtClean="0"/>
              <a:t>2</a:t>
            </a:fld>
            <a:endParaRPr lang="ru-RU"/>
          </a:p>
        </p:txBody>
      </p:sp>
    </p:spTree>
    <p:extLst>
      <p:ext uri="{BB962C8B-B14F-4D97-AF65-F5344CB8AC3E}">
        <p14:creationId xmlns:p14="http://schemas.microsoft.com/office/powerpoint/2010/main" val="1573216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A3F167F0-0840-1348-BFE4-C6298BBC0698}" type="slidenum">
              <a:rPr lang="ru-RU" smtClean="0"/>
              <a:t>3</a:t>
            </a:fld>
            <a:endParaRPr lang="ru-RU"/>
          </a:p>
        </p:txBody>
      </p:sp>
    </p:spTree>
    <p:extLst>
      <p:ext uri="{BB962C8B-B14F-4D97-AF65-F5344CB8AC3E}">
        <p14:creationId xmlns:p14="http://schemas.microsoft.com/office/powerpoint/2010/main" val="1481147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A3F167F0-0840-1348-BFE4-C6298BBC0698}" type="slidenum">
              <a:rPr lang="ru-RU" smtClean="0"/>
              <a:t>4</a:t>
            </a:fld>
            <a:endParaRPr lang="ru-RU"/>
          </a:p>
        </p:txBody>
      </p:sp>
    </p:spTree>
    <p:extLst>
      <p:ext uri="{BB962C8B-B14F-4D97-AF65-F5344CB8AC3E}">
        <p14:creationId xmlns:p14="http://schemas.microsoft.com/office/powerpoint/2010/main" val="4189907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3F167F0-0840-1348-BFE4-C6298BBC0698}"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1532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Овал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Овал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Овал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Овал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lstStyle/>
          <a:p>
            <a:pPr rtl="0"/>
            <a:endParaRPr lang="ru-RU" noProof="0"/>
          </a:p>
        </p:txBody>
      </p:sp>
      <p:sp>
        <p:nvSpPr>
          <p:cNvPr id="15" name="Овал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Заголовок 1"/>
          <p:cNvSpPr>
            <a:spLocks noGrp="1"/>
          </p:cNvSpPr>
          <p:nvPr userDrawn="1">
            <p:ph type="ctrTitle"/>
          </p:nvPr>
        </p:nvSpPr>
        <p:spPr>
          <a:xfrm>
            <a:off x="1154955" y="2099733"/>
            <a:ext cx="8825658" cy="2677648"/>
          </a:xfrm>
        </p:spPr>
        <p:txBody>
          <a:bodyPr rtlCol="0" anchor="b"/>
          <a:lstStyle>
            <a:lvl1pPr>
              <a:defRPr sz="5400"/>
            </a:lvl1pPr>
          </a:lstStyle>
          <a:p>
            <a:pPr rtl="0"/>
            <a:r>
              <a:rPr lang="ru-RU" noProof="0"/>
              <a:t>Образец заголовка</a:t>
            </a:r>
          </a:p>
        </p:txBody>
      </p:sp>
      <p:sp>
        <p:nvSpPr>
          <p:cNvPr id="3" name="Подзаголовок 2"/>
          <p:cNvSpPr>
            <a:spLocks noGrp="1"/>
          </p:cNvSpPr>
          <p:nvPr userDrawn="1">
            <p:ph type="subTitle" idx="1"/>
          </p:nvPr>
        </p:nvSpPr>
        <p:spPr>
          <a:xfrm>
            <a:off x="1154955" y="4777380"/>
            <a:ext cx="8825658" cy="861420"/>
          </a:xfrm>
        </p:spPr>
        <p:txBody>
          <a:bodyPr rtlCol="0"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ru-RU" noProof="0"/>
              <a:t>Образец подзаголовка</a:t>
            </a:r>
          </a:p>
        </p:txBody>
      </p:sp>
      <p:sp>
        <p:nvSpPr>
          <p:cNvPr id="4" name="Дата 3"/>
          <p:cNvSpPr>
            <a:spLocks noGrp="1"/>
          </p:cNvSpPr>
          <p:nvPr userDrawn="1">
            <p:ph type="dt" sz="half" idx="10"/>
          </p:nvPr>
        </p:nvSpPr>
        <p:spPr>
          <a:xfrm rot="5400000">
            <a:off x="10089390" y="1792223"/>
            <a:ext cx="990599" cy="304799"/>
          </a:xfrm>
        </p:spPr>
        <p:txBody>
          <a:bodyPr rtlCol="0" anchor="t"/>
          <a:lstStyle>
            <a:lvl1pPr algn="l">
              <a:defRPr b="0" i="0">
                <a:solidFill>
                  <a:schemeClr val="bg1"/>
                </a:solidFill>
              </a:defRPr>
            </a:lvl1pPr>
          </a:lstStyle>
          <a:p>
            <a:pPr rtl="0"/>
            <a:fld id="{E86AA575-909A-4E84-A73A-2B96081E700B}" type="datetime1">
              <a:rPr lang="ru-RU" noProof="0" smtClean="0"/>
              <a:t>11.03.2024</a:t>
            </a:fld>
            <a:endParaRPr lang="ru-RU" noProof="0"/>
          </a:p>
        </p:txBody>
      </p:sp>
      <p:sp>
        <p:nvSpPr>
          <p:cNvPr id="5" name="Нижний колонтитул 4"/>
          <p:cNvSpPr>
            <a:spLocks noGrp="1"/>
          </p:cNvSpPr>
          <p:nvPr userDrawn="1">
            <p:ph type="ftr" sz="quarter" idx="11"/>
          </p:nvPr>
        </p:nvSpPr>
        <p:spPr>
          <a:xfrm rot="5400000">
            <a:off x="8959592" y="3226820"/>
            <a:ext cx="3859795" cy="304801"/>
          </a:xfrm>
        </p:spPr>
        <p:txBody>
          <a:bodyPr rtlCol="0"/>
          <a:lstStyle>
            <a:lvl1pPr>
              <a:defRPr b="0" i="0">
                <a:solidFill>
                  <a:schemeClr val="bg1"/>
                </a:solidFill>
              </a:defRPr>
            </a:lvl1pPr>
          </a:lstStyle>
          <a:p>
            <a:pPr rtl="0"/>
            <a:endParaRPr lang="ru-RU" noProof="0"/>
          </a:p>
        </p:txBody>
      </p:sp>
      <p:sp>
        <p:nvSpPr>
          <p:cNvPr id="10" name="Прямоугольник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userDrawn="1">
            <p:ph type="sldNum" sz="quarter" idx="12"/>
          </p:nvPr>
        </p:nvSpPr>
        <p:spPr>
          <a:xfrm>
            <a:off x="10351008" y="292608"/>
            <a:ext cx="838199" cy="767687"/>
          </a:xfrm>
        </p:spPr>
        <p:txBody>
          <a:bodyPr rtlCol="0"/>
          <a:lstStyle>
            <a:lvl1pPr>
              <a:defRPr sz="2800" b="0" i="0">
                <a:latin typeface="+mj-lt"/>
              </a:defRPr>
            </a:lvl1pPr>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Рисунок с подписью">
    <p:spTree>
      <p:nvGrpSpPr>
        <p:cNvPr id="1" name=""/>
        <p:cNvGrpSpPr/>
        <p:nvPr/>
      </p:nvGrpSpPr>
      <p:grpSpPr>
        <a:xfrm>
          <a:off x="0" y="0"/>
          <a:ext cx="0" cy="0"/>
          <a:chOff x="0" y="0"/>
          <a:chExt cx="0" cy="0"/>
        </a:xfrm>
      </p:grpSpPr>
      <p:grpSp>
        <p:nvGrpSpPr>
          <p:cNvPr id="20" name="Группа 19"/>
          <p:cNvGrpSpPr/>
          <p:nvPr/>
        </p:nvGrpSpPr>
        <p:grpSpPr>
          <a:xfrm>
            <a:off x="0" y="-2373"/>
            <a:ext cx="12192000" cy="6867027"/>
            <a:chOff x="0" y="-2373"/>
            <a:chExt cx="12192000" cy="6867027"/>
          </a:xfrm>
        </p:grpSpPr>
        <p:sp>
          <p:nvSpPr>
            <p:cNvPr id="12" name="Прямоугольник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Овал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Овал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Овал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Овал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Овал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Прямоугольник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Полилиния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Полилиния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3907" y="1693332"/>
            <a:ext cx="3860260" cy="1735668"/>
          </a:xfrm>
        </p:spPr>
        <p:txBody>
          <a:bodyPr rtlCol="0" anchor="b">
            <a:normAutofit/>
          </a:bodyPr>
          <a:lstStyle>
            <a:lvl1pPr algn="l">
              <a:defRPr sz="2300" b="0"/>
            </a:lvl1pPr>
          </a:lstStyle>
          <a:p>
            <a:pPr rtl="0"/>
            <a:r>
              <a:rPr lang="ru-RU" noProof="0"/>
              <a:t>Образец заголовка</a:t>
            </a:r>
          </a:p>
        </p:txBody>
      </p:sp>
      <p:sp>
        <p:nvSpPr>
          <p:cNvPr id="22" name="Рисунок 21">
            <a:extLst>
              <a:ext uri="{FF2B5EF4-FFF2-40B4-BE49-F238E27FC236}">
                <a16:creationId xmlns:a16="http://schemas.microsoft.com/office/drawing/2014/main" id="{215A5A73-8E13-4E38-8362-0A09BA944115}"/>
              </a:ext>
            </a:extLst>
          </p:cNvPr>
          <p:cNvSpPr>
            <a:spLocks noGrp="1"/>
          </p:cNvSpPr>
          <p:nvPr>
            <p:ph type="pic" idx="1" hasCustomPrompt="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rtlCol="0"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ru-RU" noProof="0"/>
              <a:t>Щелкните значок, чтобы добавить изображение</a:t>
            </a:r>
          </a:p>
        </p:txBody>
      </p:sp>
      <p:sp>
        <p:nvSpPr>
          <p:cNvPr id="4" name="Текст 3"/>
          <p:cNvSpPr>
            <a:spLocks noGrp="1"/>
          </p:cNvSpPr>
          <p:nvPr>
            <p:ph type="body" sz="half" idx="2"/>
          </p:nvPr>
        </p:nvSpPr>
        <p:spPr bwMode="gray">
          <a:xfrm>
            <a:off x="1154955" y="3657600"/>
            <a:ext cx="3859212" cy="1371600"/>
          </a:xfrm>
        </p:spPr>
        <p:txBody>
          <a:bodyPr rtlCol="0">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a:t>Образец текста</a:t>
            </a:r>
          </a:p>
        </p:txBody>
      </p:sp>
      <p:sp>
        <p:nvSpPr>
          <p:cNvPr id="5" name="Дата 4"/>
          <p:cNvSpPr>
            <a:spLocks noGrp="1"/>
          </p:cNvSpPr>
          <p:nvPr>
            <p:ph type="dt" sz="half" idx="10"/>
          </p:nvPr>
        </p:nvSpPr>
        <p:spPr/>
        <p:txBody>
          <a:bodyPr rtlCol="0"/>
          <a:lstStyle/>
          <a:p>
            <a:pPr rtl="0"/>
            <a:fld id="{05D13EF0-FE8D-43FC-AE79-F77DF127C654}" type="datetime1">
              <a:rPr lang="ru-RU" noProof="0" smtClean="0"/>
              <a:t>11.03.2024</a:t>
            </a:fld>
            <a:endParaRPr lang="ru-RU" noProof="0"/>
          </a:p>
        </p:txBody>
      </p:sp>
      <p:sp>
        <p:nvSpPr>
          <p:cNvPr id="6" name="Нижний колонтитул 5"/>
          <p:cNvSpPr>
            <a:spLocks noGrp="1"/>
          </p:cNvSpPr>
          <p:nvPr>
            <p:ph type="ftr" sz="quarter" idx="11"/>
          </p:nvPr>
        </p:nvSpPr>
        <p:spPr/>
        <p:txBody>
          <a:bodyPr rtlCol="0"/>
          <a:lstStyle/>
          <a:p>
            <a:pPr rtl="0"/>
            <a:endParaRPr lang="ru-RU" noProof="0"/>
          </a:p>
        </p:txBody>
      </p:sp>
      <p:sp>
        <p:nvSpPr>
          <p:cNvPr id="14" name="Прямоугольник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Номер слайда 6"/>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Объект с подписью">
    <p:spTree>
      <p:nvGrpSpPr>
        <p:cNvPr id="1" name=""/>
        <p:cNvGrpSpPr/>
        <p:nvPr/>
      </p:nvGrpSpPr>
      <p:grpSpPr>
        <a:xfrm>
          <a:off x="0" y="0"/>
          <a:ext cx="0" cy="0"/>
          <a:chOff x="0" y="0"/>
          <a:chExt cx="0" cy="0"/>
        </a:xfrm>
      </p:grpSpPr>
      <p:grpSp>
        <p:nvGrpSpPr>
          <p:cNvPr id="20" name="Группа 19"/>
          <p:cNvGrpSpPr/>
          <p:nvPr/>
        </p:nvGrpSpPr>
        <p:grpSpPr>
          <a:xfrm>
            <a:off x="0" y="-2373"/>
            <a:ext cx="12192000" cy="6867027"/>
            <a:chOff x="0" y="-2373"/>
            <a:chExt cx="12192000" cy="6867027"/>
          </a:xfrm>
        </p:grpSpPr>
        <p:sp>
          <p:nvSpPr>
            <p:cNvPr id="12" name="Прямоугольник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Овал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Овал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Овал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Овал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Овал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Прямоугольник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Полилиния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Полилиния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Объект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2" name="Заголовок 1"/>
          <p:cNvSpPr>
            <a:spLocks noGrp="1"/>
          </p:cNvSpPr>
          <p:nvPr>
            <p:ph type="title"/>
          </p:nvPr>
        </p:nvSpPr>
        <p:spPr>
          <a:xfrm>
            <a:off x="1153907" y="1693332"/>
            <a:ext cx="3860260" cy="1735668"/>
          </a:xfrm>
        </p:spPr>
        <p:txBody>
          <a:bodyPr rtlCol="0" anchor="b">
            <a:normAutofit/>
          </a:bodyPr>
          <a:lstStyle>
            <a:lvl1pPr algn="l">
              <a:defRPr sz="2300" b="0"/>
            </a:lvl1pPr>
          </a:lstStyle>
          <a:p>
            <a:pPr rtl="0"/>
            <a:r>
              <a:rPr lang="ru-RU" noProof="0"/>
              <a:t>Образец заголовка</a:t>
            </a:r>
          </a:p>
        </p:txBody>
      </p:sp>
      <p:sp>
        <p:nvSpPr>
          <p:cNvPr id="4" name="Текст 3"/>
          <p:cNvSpPr>
            <a:spLocks noGrp="1"/>
          </p:cNvSpPr>
          <p:nvPr>
            <p:ph type="body" sz="half" idx="2"/>
          </p:nvPr>
        </p:nvSpPr>
        <p:spPr bwMode="gray">
          <a:xfrm>
            <a:off x="1154955" y="3657600"/>
            <a:ext cx="3859212" cy="1371600"/>
          </a:xfrm>
        </p:spPr>
        <p:txBody>
          <a:bodyPr rtlCol="0">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a:t>Образец текста</a:t>
            </a:r>
          </a:p>
        </p:txBody>
      </p:sp>
      <p:sp>
        <p:nvSpPr>
          <p:cNvPr id="5" name="Дата 4"/>
          <p:cNvSpPr>
            <a:spLocks noGrp="1"/>
          </p:cNvSpPr>
          <p:nvPr>
            <p:ph type="dt" sz="half" idx="10"/>
          </p:nvPr>
        </p:nvSpPr>
        <p:spPr/>
        <p:txBody>
          <a:bodyPr rtlCol="0"/>
          <a:lstStyle/>
          <a:p>
            <a:pPr rtl="0"/>
            <a:fld id="{CC9A25B9-C5B6-4321-9761-C8D3F1A3412A}" type="datetime1">
              <a:rPr lang="ru-RU" noProof="0" smtClean="0"/>
              <a:t>11.03.2024</a:t>
            </a:fld>
            <a:endParaRPr lang="ru-RU" noProof="0"/>
          </a:p>
        </p:txBody>
      </p:sp>
      <p:sp>
        <p:nvSpPr>
          <p:cNvPr id="6" name="Нижний колонтитул 5"/>
          <p:cNvSpPr>
            <a:spLocks noGrp="1"/>
          </p:cNvSpPr>
          <p:nvPr>
            <p:ph type="ftr" sz="quarter" idx="11"/>
          </p:nvPr>
        </p:nvSpPr>
        <p:spPr/>
        <p:txBody>
          <a:bodyPr rtlCol="0"/>
          <a:lstStyle/>
          <a:p>
            <a:pPr rtl="0"/>
            <a:endParaRPr lang="ru-RU" noProof="0"/>
          </a:p>
        </p:txBody>
      </p:sp>
      <p:sp>
        <p:nvSpPr>
          <p:cNvPr id="14" name="Прямоугольник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Номер слайда 6"/>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Объект 2"/>
          <p:cNvSpPr>
            <a:spLocks noGrp="1"/>
          </p:cNvSpPr>
          <p:nvPr>
            <p:ph sz="half" idx="1"/>
          </p:nvPr>
        </p:nvSpPr>
        <p:spPr>
          <a:xfrm>
            <a:off x="1154954" y="2603500"/>
            <a:ext cx="4825158" cy="3416301"/>
          </a:xfrm>
        </p:spPr>
        <p:txBody>
          <a:bodyPr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Объект 3"/>
          <p:cNvSpPr>
            <a:spLocks noGrp="1"/>
          </p:cNvSpPr>
          <p:nvPr>
            <p:ph sz="half" idx="2"/>
          </p:nvPr>
        </p:nvSpPr>
        <p:spPr>
          <a:xfrm>
            <a:off x="6208712" y="2603500"/>
            <a:ext cx="4825159" cy="3416300"/>
          </a:xfrm>
        </p:spPr>
        <p:txBody>
          <a:bodyPr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Дата 4"/>
          <p:cNvSpPr>
            <a:spLocks noGrp="1"/>
          </p:cNvSpPr>
          <p:nvPr>
            <p:ph type="dt" sz="half" idx="10"/>
          </p:nvPr>
        </p:nvSpPr>
        <p:spPr/>
        <p:txBody>
          <a:bodyPr rtlCol="0"/>
          <a:lstStyle/>
          <a:p>
            <a:pPr rtl="0"/>
            <a:fld id="{1C7E678F-447A-480B-9B75-01799EA8EF53}" type="datetime1">
              <a:rPr lang="ru-RU" noProof="0" smtClean="0"/>
              <a:t>11.03.2024</a:t>
            </a:fld>
            <a:endParaRPr lang="ru-RU" noProof="0"/>
          </a:p>
        </p:txBody>
      </p:sp>
      <p:sp>
        <p:nvSpPr>
          <p:cNvPr id="6" name="Нижний колонтитул 5"/>
          <p:cNvSpPr>
            <a:spLocks noGrp="1"/>
          </p:cNvSpPr>
          <p:nvPr>
            <p:ph type="ftr" sz="quarter" idx="11"/>
          </p:nvPr>
        </p:nvSpPr>
        <p:spPr/>
        <p:txBody>
          <a:bodyPr rtlCol="0"/>
          <a:lstStyle/>
          <a:p>
            <a:pPr rtl="0"/>
            <a:endParaRPr lang="ru-RU" noProof="0"/>
          </a:p>
        </p:txBody>
      </p:sp>
      <p:sp>
        <p:nvSpPr>
          <p:cNvPr id="7" name="Номер слайда 6"/>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a:defRPr/>
            </a:lvl1pPr>
          </a:lstStyle>
          <a:p>
            <a:pPr rtl="0"/>
            <a:r>
              <a:rPr lang="ru-RU" noProof="0"/>
              <a:t>Образец заголовка</a:t>
            </a:r>
          </a:p>
        </p:txBody>
      </p:sp>
      <p:sp>
        <p:nvSpPr>
          <p:cNvPr id="3" name="Текст 2"/>
          <p:cNvSpPr>
            <a:spLocks noGrp="1"/>
          </p:cNvSpPr>
          <p:nvPr>
            <p:ph type="body" idx="1"/>
          </p:nvPr>
        </p:nvSpPr>
        <p:spPr>
          <a:xfrm>
            <a:off x="1154954" y="2603500"/>
            <a:ext cx="4825157"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4" name="Объект 3"/>
          <p:cNvSpPr>
            <a:spLocks noGrp="1"/>
          </p:cNvSpPr>
          <p:nvPr>
            <p:ph sz="half" idx="2"/>
          </p:nvPr>
        </p:nvSpPr>
        <p:spPr>
          <a:xfrm>
            <a:off x="1154954" y="3179762"/>
            <a:ext cx="4825158" cy="2840039"/>
          </a:xfrm>
        </p:spPr>
        <p:txBody>
          <a:bodyPr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Текст 4"/>
          <p:cNvSpPr>
            <a:spLocks noGrp="1"/>
          </p:cNvSpPr>
          <p:nvPr>
            <p:ph type="body" sz="quarter" idx="3"/>
          </p:nvPr>
        </p:nvSpPr>
        <p:spPr>
          <a:xfrm>
            <a:off x="6208712" y="2603500"/>
            <a:ext cx="4825159"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6" name="Объект 5"/>
          <p:cNvSpPr>
            <a:spLocks noGrp="1"/>
          </p:cNvSpPr>
          <p:nvPr>
            <p:ph sz="quarter" idx="4"/>
          </p:nvPr>
        </p:nvSpPr>
        <p:spPr>
          <a:xfrm>
            <a:off x="6208710" y="3179762"/>
            <a:ext cx="4825159" cy="2840039"/>
          </a:xfrm>
        </p:spPr>
        <p:txBody>
          <a:bodyPr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7" name="Дата 6"/>
          <p:cNvSpPr>
            <a:spLocks noGrp="1"/>
          </p:cNvSpPr>
          <p:nvPr>
            <p:ph type="dt" sz="half" idx="10"/>
          </p:nvPr>
        </p:nvSpPr>
        <p:spPr/>
        <p:txBody>
          <a:bodyPr rtlCol="0"/>
          <a:lstStyle/>
          <a:p>
            <a:pPr rtl="0"/>
            <a:fld id="{872512C1-8A81-4FB1-A62C-2439B34D73D0}" type="datetime1">
              <a:rPr lang="ru-RU" noProof="0" smtClean="0"/>
              <a:t>11.03.2024</a:t>
            </a:fld>
            <a:endParaRPr lang="ru-RU" noProof="0"/>
          </a:p>
        </p:txBody>
      </p:sp>
      <p:sp>
        <p:nvSpPr>
          <p:cNvPr id="8" name="Нижний колонтитул 7"/>
          <p:cNvSpPr>
            <a:spLocks noGrp="1"/>
          </p:cNvSpPr>
          <p:nvPr>
            <p:ph type="ftr" sz="quarter" idx="11"/>
          </p:nvPr>
        </p:nvSpPr>
        <p:spPr/>
        <p:txBody>
          <a:bodyPr rtlCol="0"/>
          <a:lstStyle/>
          <a:p>
            <a:pPr rtl="0"/>
            <a:endParaRPr lang="ru-RU" noProof="0"/>
          </a:p>
        </p:txBody>
      </p:sp>
      <p:sp>
        <p:nvSpPr>
          <p:cNvPr id="9" name="Номер слайда 8"/>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Дата 2"/>
          <p:cNvSpPr>
            <a:spLocks noGrp="1"/>
          </p:cNvSpPr>
          <p:nvPr>
            <p:ph type="dt" sz="half" idx="10"/>
          </p:nvPr>
        </p:nvSpPr>
        <p:spPr/>
        <p:txBody>
          <a:bodyPr rtlCol="0"/>
          <a:lstStyle/>
          <a:p>
            <a:pPr rtl="0"/>
            <a:fld id="{81B13030-9547-48AA-9A77-B6FE0D9329CE}" type="datetime1">
              <a:rPr lang="ru-RU" noProof="0" smtClean="0"/>
              <a:t>11.03.2024</a:t>
            </a:fld>
            <a:endParaRPr lang="ru-RU" noProof="0"/>
          </a:p>
        </p:txBody>
      </p:sp>
      <p:sp>
        <p:nvSpPr>
          <p:cNvPr id="4" name="Нижний колонтитул 3"/>
          <p:cNvSpPr>
            <a:spLocks noGrp="1"/>
          </p:cNvSpPr>
          <p:nvPr>
            <p:ph type="ftr" sz="quarter" idx="11"/>
          </p:nvPr>
        </p:nvSpPr>
        <p:spPr/>
        <p:txBody>
          <a:bodyPr rtlCol="0"/>
          <a:lstStyle/>
          <a:p>
            <a:pPr rtl="0"/>
            <a:endParaRPr lang="ru-RU" noProof="0"/>
          </a:p>
        </p:txBody>
      </p:sp>
      <p:sp>
        <p:nvSpPr>
          <p:cNvPr id="5" name="Номер слайда 4"/>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CE5B4ED4-48AB-41C5-85BE-36F29B424A13}" type="datetime1">
              <a:rPr lang="ru-RU" noProof="0" smtClean="0"/>
              <a:t>11.03.2024</a:t>
            </a:fld>
            <a:endParaRPr lang="ru-RU" noProof="0"/>
          </a:p>
        </p:txBody>
      </p:sp>
      <p:sp>
        <p:nvSpPr>
          <p:cNvPr id="3" name="Нижний колонтитул 2"/>
          <p:cNvSpPr>
            <a:spLocks noGrp="1"/>
          </p:cNvSpPr>
          <p:nvPr>
            <p:ph type="ftr" sz="quarter" idx="11"/>
          </p:nvPr>
        </p:nvSpPr>
        <p:spPr/>
        <p:txBody>
          <a:bodyPr rtlCol="0"/>
          <a:lstStyle/>
          <a:p>
            <a:pPr rtl="0"/>
            <a:endParaRPr lang="ru-RU" noProof="0"/>
          </a:p>
        </p:txBody>
      </p:sp>
      <p:sp>
        <p:nvSpPr>
          <p:cNvPr id="7" name="Прямоугольник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Номер слайда 3"/>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Объект 2"/>
          <p:cNvSpPr>
            <a:spLocks noGrp="1"/>
          </p:cNvSpPr>
          <p:nvPr>
            <p:ph idx="1"/>
          </p:nvPr>
        </p:nvSpPr>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10"/>
          </p:nvPr>
        </p:nvSpPr>
        <p:spPr/>
        <p:txBody>
          <a:bodyPr rtlCol="0"/>
          <a:lstStyle/>
          <a:p>
            <a:pPr rtl="0"/>
            <a:fld id="{43235056-05E5-49FA-85B9-C13A880503DF}" type="datetime1">
              <a:rPr lang="ru-RU" noProof="0" smtClean="0"/>
              <a:t>11.03.2024</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3" name="Группа 12"/>
          <p:cNvGrpSpPr/>
          <p:nvPr/>
        </p:nvGrpSpPr>
        <p:grpSpPr>
          <a:xfrm>
            <a:off x="0" y="-2373"/>
            <a:ext cx="12192000" cy="6867027"/>
            <a:chOff x="0" y="-2373"/>
            <a:chExt cx="12192000" cy="6867027"/>
          </a:xfrm>
        </p:grpSpPr>
        <p:sp>
          <p:nvSpPr>
            <p:cNvPr id="11" name="Прямоугольник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Овал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Овал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Овал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Овал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Овал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Прямоугольник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Полилиния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677645"/>
            <a:ext cx="4351023" cy="2283824"/>
          </a:xfrm>
        </p:spPr>
        <p:txBody>
          <a:bodyPr rtlCol="0" anchor="ctr"/>
          <a:lstStyle>
            <a:lvl1pPr algn="l">
              <a:defRPr sz="4000" b="0" cap="none"/>
            </a:lvl1pPr>
          </a:lstStyle>
          <a:p>
            <a:pPr rtl="0"/>
            <a:r>
              <a:rPr lang="ru-RU" noProof="0"/>
              <a:t>Образец заголовка</a:t>
            </a:r>
          </a:p>
        </p:txBody>
      </p:sp>
      <p:sp>
        <p:nvSpPr>
          <p:cNvPr id="3" name="Текст 2"/>
          <p:cNvSpPr>
            <a:spLocks noGrp="1"/>
          </p:cNvSpPr>
          <p:nvPr>
            <p:ph type="body" idx="1"/>
          </p:nvPr>
        </p:nvSpPr>
        <p:spPr>
          <a:xfrm>
            <a:off x="6895558" y="2677644"/>
            <a:ext cx="3755379" cy="2283823"/>
          </a:xfrm>
        </p:spPr>
        <p:txBody>
          <a:bodyPr rtlCol="0"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noProof="0"/>
              <a:t>Образец текста</a:t>
            </a:r>
          </a:p>
        </p:txBody>
      </p:sp>
      <p:sp>
        <p:nvSpPr>
          <p:cNvPr id="4" name="Дата 3"/>
          <p:cNvSpPr>
            <a:spLocks noGrp="1"/>
          </p:cNvSpPr>
          <p:nvPr>
            <p:ph type="dt" sz="half" idx="10"/>
          </p:nvPr>
        </p:nvSpPr>
        <p:spPr/>
        <p:txBody>
          <a:bodyPr rtlCol="0"/>
          <a:lstStyle/>
          <a:p>
            <a:pPr rtl="0"/>
            <a:fld id="{C0FE25B6-26B9-4795-9DB3-1F92AB5CD076}" type="datetime1">
              <a:rPr lang="ru-RU" noProof="0" smtClean="0"/>
              <a:t>11.03.2024</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Только заголовок — слева">
    <p:spTree>
      <p:nvGrpSpPr>
        <p:cNvPr id="1" name=""/>
        <p:cNvGrpSpPr/>
        <p:nvPr/>
      </p:nvGrpSpPr>
      <p:grpSpPr>
        <a:xfrm>
          <a:off x="0" y="0"/>
          <a:ext cx="0" cy="0"/>
          <a:chOff x="0" y="0"/>
          <a:chExt cx="0" cy="0"/>
        </a:xfrm>
      </p:grpSpPr>
      <p:grpSp>
        <p:nvGrpSpPr>
          <p:cNvPr id="23" name="Группа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0035181B-387F-4E5B-AC56-E7811112EC5A}" type="datetime1">
              <a:rPr lang="ru-RU" noProof="0" smtClean="0"/>
              <a:t>11.03.2024</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 маркеров в виде значков по вертикали">
    <p:spTree>
      <p:nvGrpSpPr>
        <p:cNvPr id="1" name=""/>
        <p:cNvGrpSpPr/>
        <p:nvPr/>
      </p:nvGrpSpPr>
      <p:grpSpPr>
        <a:xfrm>
          <a:off x="0" y="0"/>
          <a:ext cx="0" cy="0"/>
          <a:chOff x="0" y="0"/>
          <a:chExt cx="0" cy="0"/>
        </a:xfrm>
      </p:grpSpPr>
      <p:sp>
        <p:nvSpPr>
          <p:cNvPr id="10" name="Текст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sp>
        <p:nvSpPr>
          <p:cNvPr id="16" name="Текст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sp>
        <p:nvSpPr>
          <p:cNvPr id="17" name="Текст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sp>
        <p:nvSpPr>
          <p:cNvPr id="18" name="Текст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sp>
        <p:nvSpPr>
          <p:cNvPr id="19" name="Текст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grpSp>
        <p:nvGrpSpPr>
          <p:cNvPr id="23" name="Группа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C46630CC-A9AF-4535-8F2C-F1F193CA8C0F}" type="datetime1">
              <a:rPr lang="ru-RU" noProof="0" smtClean="0"/>
              <a:t>11.03.2024</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Рисунок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rtlCol="0" anchor="ctr">
            <a:normAutofit/>
          </a:bodyPr>
          <a:lstStyle>
            <a:lvl1pPr marL="0" indent="0" algn="ctr">
              <a:buNone/>
              <a:defRPr sz="1100" i="1"/>
            </a:lvl1pPr>
          </a:lstStyle>
          <a:p>
            <a:pPr rtl="0"/>
            <a:r>
              <a:rPr lang="ru-RU" noProof="0"/>
              <a:t>Значок</a:t>
            </a:r>
          </a:p>
        </p:txBody>
      </p:sp>
      <p:sp>
        <p:nvSpPr>
          <p:cNvPr id="21" name="Рисунок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rtlCol="0" anchor="ctr">
            <a:normAutofit/>
          </a:bodyPr>
          <a:lstStyle>
            <a:lvl1pPr marL="0" indent="0" algn="ctr">
              <a:buNone/>
              <a:defRPr sz="1100" i="1"/>
            </a:lvl1pPr>
          </a:lstStyle>
          <a:p>
            <a:pPr rtl="0"/>
            <a:r>
              <a:rPr lang="ru-RU" noProof="0"/>
              <a:t>Значок</a:t>
            </a:r>
          </a:p>
        </p:txBody>
      </p:sp>
      <p:sp>
        <p:nvSpPr>
          <p:cNvPr id="22" name="Рисунок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rtlCol="0" anchor="ctr">
            <a:normAutofit/>
          </a:bodyPr>
          <a:lstStyle>
            <a:lvl1pPr marL="0" indent="0" algn="ctr">
              <a:buNone/>
              <a:defRPr sz="1100" i="1"/>
            </a:lvl1pPr>
          </a:lstStyle>
          <a:p>
            <a:pPr rtl="0"/>
            <a:r>
              <a:rPr lang="ru-RU" noProof="0"/>
              <a:t>Значок</a:t>
            </a:r>
          </a:p>
        </p:txBody>
      </p:sp>
      <p:sp>
        <p:nvSpPr>
          <p:cNvPr id="24" name="Рисунок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rtlCol="0" anchor="ctr">
            <a:normAutofit/>
          </a:bodyPr>
          <a:lstStyle>
            <a:lvl1pPr marL="0" indent="0" algn="ctr">
              <a:buNone/>
              <a:defRPr sz="1100" i="1"/>
            </a:lvl1pPr>
          </a:lstStyle>
          <a:p>
            <a:pPr rtl="0"/>
            <a:r>
              <a:rPr lang="ru-RU" noProof="0"/>
              <a:t>Значок</a:t>
            </a:r>
          </a:p>
        </p:txBody>
      </p:sp>
      <p:sp>
        <p:nvSpPr>
          <p:cNvPr id="26" name="Рисунок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rtlCol="0" anchor="ctr">
            <a:normAutofit/>
          </a:bodyPr>
          <a:lstStyle>
            <a:lvl1pPr marL="0" indent="0" algn="ctr">
              <a:buNone/>
              <a:defRPr sz="1100" i="1"/>
            </a:lvl1pPr>
          </a:lstStyle>
          <a:p>
            <a:pPr rtl="0"/>
            <a:r>
              <a:rPr lang="ru-RU" noProof="0"/>
              <a:t>Значок</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Светлый вертикальный маркированный список с 4 значками">
    <p:spTree>
      <p:nvGrpSpPr>
        <p:cNvPr id="1" name=""/>
        <p:cNvGrpSpPr/>
        <p:nvPr/>
      </p:nvGrpSpPr>
      <p:grpSpPr>
        <a:xfrm>
          <a:off x="0" y="0"/>
          <a:ext cx="0" cy="0"/>
          <a:chOff x="0" y="0"/>
          <a:chExt cx="0" cy="0"/>
        </a:xfrm>
      </p:grpSpPr>
      <p:sp>
        <p:nvSpPr>
          <p:cNvPr id="31" name="Овал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2" name="Рисунок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9" name="Овал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0" name="Рисунок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2" name="Овал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 name="Овал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nvGrpSpPr>
          <p:cNvPr id="23" name="Группа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61CC947A-8F53-4F5E-AF9C-EDEF04AD8794}" type="datetime1">
              <a:rPr lang="ru-RU" noProof="0" smtClean="0"/>
              <a:t>11.03.2024</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Текст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18" name="Текст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6" name="Текст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8" name="Текст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0" name="Рисунок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4" name="Рисунок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Вертикальный маркированный список с 4 значками">
    <p:spTree>
      <p:nvGrpSpPr>
        <p:cNvPr id="1" name=""/>
        <p:cNvGrpSpPr/>
        <p:nvPr/>
      </p:nvGrpSpPr>
      <p:grpSpPr>
        <a:xfrm>
          <a:off x="0" y="0"/>
          <a:ext cx="0" cy="0"/>
          <a:chOff x="0" y="0"/>
          <a:chExt cx="0" cy="0"/>
        </a:xfrm>
      </p:grpSpPr>
      <p:sp>
        <p:nvSpPr>
          <p:cNvPr id="20" name="Овал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1" name="Рисунок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2" name="Овал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4" name="Рисунок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9" name="Овал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0" name="Овал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1" name="Рисунок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32" name="Рисунок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grpSp>
        <p:nvGrpSpPr>
          <p:cNvPr id="23" name="Группа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06BC0FA3-29EB-469B-9530-6BBADAB7B2D7}" type="datetime1">
              <a:rPr lang="ru-RU" noProof="0" smtClean="0"/>
              <a:t>11.03.2024</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Текст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18" name="Текст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6" name="Текст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8" name="Текст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Вертикальный маркированный список с 2 значками">
    <p:spTree>
      <p:nvGrpSpPr>
        <p:cNvPr id="1" name=""/>
        <p:cNvGrpSpPr/>
        <p:nvPr/>
      </p:nvGrpSpPr>
      <p:grpSpPr>
        <a:xfrm>
          <a:off x="0" y="0"/>
          <a:ext cx="0" cy="0"/>
          <a:chOff x="0" y="0"/>
          <a:chExt cx="0" cy="0"/>
        </a:xfrm>
      </p:grpSpPr>
      <p:sp>
        <p:nvSpPr>
          <p:cNvPr id="29" name="Овал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0" name="Овал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1" name="Рисунок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32" name="Рисунок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grpSp>
        <p:nvGrpSpPr>
          <p:cNvPr id="23" name="Группа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2727B839-FF0E-42D3-9556-B9897ECA7F5F}" type="datetime1">
              <a:rPr lang="ru-RU" noProof="0" smtClean="0"/>
              <a:t>11.03.2024</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Текст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rtlCol="0">
            <a:noAutofit/>
          </a:bodyPr>
          <a:lstStyle>
            <a:lvl1pPr marL="0" indent="0" algn="ctr">
              <a:buNone/>
              <a:defRPr sz="1200"/>
            </a:lvl1pPr>
          </a:lstStyle>
          <a:p>
            <a:pPr lvl="0" rtl="0"/>
            <a:r>
              <a:rPr lang="ru-RU" noProof="0"/>
              <a:t>Изменить описание маркера</a:t>
            </a:r>
          </a:p>
        </p:txBody>
      </p:sp>
      <p:sp>
        <p:nvSpPr>
          <p:cNvPr id="18" name="Текст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rtlCol="0">
            <a:noAutofit/>
          </a:bodyPr>
          <a:lstStyle>
            <a:lvl1pPr marL="0" indent="0" algn="ctr">
              <a:buNone/>
              <a:defRPr sz="1200"/>
            </a:lvl1pPr>
          </a:lstStyle>
          <a:p>
            <a:pPr lvl="0" rtl="0"/>
            <a:r>
              <a:rPr lang="ru-RU" noProof="0"/>
              <a:t>Изменить описание маркера</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Горизонтальный маркированный список с 4 значками">
    <p:spTree>
      <p:nvGrpSpPr>
        <p:cNvPr id="1" name=""/>
        <p:cNvGrpSpPr/>
        <p:nvPr/>
      </p:nvGrpSpPr>
      <p:grpSpPr>
        <a:xfrm>
          <a:off x="0" y="0"/>
          <a:ext cx="0" cy="0"/>
          <a:chOff x="0" y="0"/>
          <a:chExt cx="0" cy="0"/>
        </a:xfrm>
      </p:grpSpPr>
      <p:sp>
        <p:nvSpPr>
          <p:cNvPr id="32" name="Овал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3" name="Рисунок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9" name="Овал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0" name="Рисунок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grpSp>
        <p:nvGrpSpPr>
          <p:cNvPr id="23" name="Группа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70933AA0-1871-4D22-9234-42BFA2DFD622}" type="datetime1">
              <a:rPr lang="ru-RU" noProof="0" smtClean="0"/>
              <a:t>11.03.2024</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Текст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rtlCol="0" anchor="ctr">
            <a:noAutofit/>
          </a:bodyPr>
          <a:lstStyle>
            <a:lvl1pPr marL="0" indent="0" algn="l">
              <a:buNone/>
              <a:defRPr sz="1200"/>
            </a:lvl1pPr>
          </a:lstStyle>
          <a:p>
            <a:pPr lvl="0" rtl="0"/>
            <a:r>
              <a:rPr lang="ru-RU" noProof="0"/>
              <a:t>Изменить описание маркера</a:t>
            </a:r>
          </a:p>
        </p:txBody>
      </p:sp>
      <p:sp>
        <p:nvSpPr>
          <p:cNvPr id="18" name="Текст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rtlCol="0" anchor="ctr">
            <a:noAutofit/>
          </a:bodyPr>
          <a:lstStyle>
            <a:lvl1pPr marL="0" indent="0" algn="l">
              <a:buNone/>
              <a:defRPr sz="1200"/>
            </a:lvl1pPr>
          </a:lstStyle>
          <a:p>
            <a:pPr lvl="0" rtl="0"/>
            <a:r>
              <a:rPr lang="ru-RU" noProof="0"/>
              <a:t>Изменить описание маркера</a:t>
            </a:r>
          </a:p>
        </p:txBody>
      </p:sp>
      <p:sp>
        <p:nvSpPr>
          <p:cNvPr id="26" name="Текст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rtlCol="0" anchor="ctr">
            <a:noAutofit/>
          </a:bodyPr>
          <a:lstStyle>
            <a:lvl1pPr marL="0" indent="0" algn="l">
              <a:buNone/>
              <a:defRPr sz="1200"/>
            </a:lvl1pPr>
          </a:lstStyle>
          <a:p>
            <a:pPr lvl="0" rtl="0"/>
            <a:r>
              <a:rPr lang="ru-RU" noProof="0"/>
              <a:t>Изменить описание маркера</a:t>
            </a:r>
          </a:p>
        </p:txBody>
      </p:sp>
      <p:sp>
        <p:nvSpPr>
          <p:cNvPr id="28" name="Текст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rtlCol="0" anchor="ctr">
            <a:noAutofit/>
          </a:bodyPr>
          <a:lstStyle>
            <a:lvl1pPr marL="0" indent="0" algn="l">
              <a:buNone/>
              <a:defRPr sz="1200"/>
            </a:lvl1pPr>
          </a:lstStyle>
          <a:p>
            <a:pPr lvl="0" rtl="0"/>
            <a:r>
              <a:rPr lang="ru-RU" noProof="0"/>
              <a:t>Изменить описание маркера</a:t>
            </a:r>
          </a:p>
        </p:txBody>
      </p:sp>
      <p:sp>
        <p:nvSpPr>
          <p:cNvPr id="20" name="Овал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1" name="Рисунок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2" name="Овал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4" name="Рисунок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Группа 8"/>
          <p:cNvGrpSpPr/>
          <p:nvPr/>
        </p:nvGrpSpPr>
        <p:grpSpPr>
          <a:xfrm>
            <a:off x="0" y="-2373"/>
            <a:ext cx="12192000" cy="6867027"/>
            <a:chOff x="0" y="-2373"/>
            <a:chExt cx="12192000" cy="6867027"/>
          </a:xfrm>
        </p:grpSpPr>
        <p:sp>
          <p:nvSpPr>
            <p:cNvPr id="26" name="Прямоугольник 25"/>
            <p:cNvSpPr/>
            <p:nvPr/>
          </p:nvSpPr>
          <p:spPr>
            <a:xfrm>
              <a:off x="0" y="0"/>
              <a:ext cx="12192000" cy="6858000"/>
            </a:xfrm>
            <a:prstGeom prst="rect">
              <a:avLst/>
            </a:prstGeom>
            <a:blipFill>
              <a:blip r:embed="rId17">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Овал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Овал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Овал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Овал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Овал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Полилиния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Полилиния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pPr rtl="0"/>
            <a:r>
              <a:rPr lang="ru-RU" noProof="0"/>
              <a:t>Образец заголовка</a:t>
            </a:r>
          </a:p>
        </p:txBody>
      </p:sp>
      <p:sp>
        <p:nvSpPr>
          <p:cNvPr id="3" name="Текст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pPr rtl="0"/>
            <a:fld id="{750BD660-1F04-425F-B3B4-F2FF4576CCBF}" type="datetime1">
              <a:rPr lang="ru-RU" noProof="0" smtClean="0"/>
              <a:t>11.03.2024</a:t>
            </a:fld>
            <a:endParaRPr lang="ru-RU" noProof="0" dirty="0"/>
          </a:p>
        </p:txBody>
      </p:sp>
      <p:sp>
        <p:nvSpPr>
          <p:cNvPr id="5" name="Нижний колонтитул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pPr rtl="0"/>
            <a:endParaRPr lang="ru-RU" noProof="0"/>
          </a:p>
        </p:txBody>
      </p:sp>
      <p:sp>
        <p:nvSpPr>
          <p:cNvPr id="22" name="Прямоугольник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47" r:id="rId15"/>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sv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sv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18" Type="http://schemas.openxmlformats.org/officeDocument/2006/relationships/diagramData" Target="../diagrams/data7.xml"/><Relationship Id="rId26" Type="http://schemas.openxmlformats.org/officeDocument/2006/relationships/diagramColors" Target="../diagrams/colors8.xml"/><Relationship Id="rId3" Type="http://schemas.openxmlformats.org/officeDocument/2006/relationships/diagramData" Target="../diagrams/data4.xml"/><Relationship Id="rId21" Type="http://schemas.openxmlformats.org/officeDocument/2006/relationships/diagramColors" Target="../diagrams/colors7.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5" Type="http://schemas.openxmlformats.org/officeDocument/2006/relationships/diagramQuickStyle" Target="../diagrams/quickStyle8.xml"/><Relationship Id="rId2" Type="http://schemas.openxmlformats.org/officeDocument/2006/relationships/notesSlide" Target="../notesSlides/notesSlide5.xml"/><Relationship Id="rId16" Type="http://schemas.openxmlformats.org/officeDocument/2006/relationships/diagramColors" Target="../diagrams/colors6.xml"/><Relationship Id="rId20" Type="http://schemas.openxmlformats.org/officeDocument/2006/relationships/diagramQuickStyle" Target="../diagrams/quickStyle7.xml"/><Relationship Id="rId1" Type="http://schemas.openxmlformats.org/officeDocument/2006/relationships/slideLayout" Target="../slideLayouts/slideLayout5.xml"/><Relationship Id="rId6" Type="http://schemas.openxmlformats.org/officeDocument/2006/relationships/diagramColors" Target="../diagrams/colors4.xml"/><Relationship Id="rId11" Type="http://schemas.openxmlformats.org/officeDocument/2006/relationships/diagramColors" Target="../diagrams/colors5.xml"/><Relationship Id="rId24" Type="http://schemas.openxmlformats.org/officeDocument/2006/relationships/diagramLayout" Target="../diagrams/layout8.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23" Type="http://schemas.openxmlformats.org/officeDocument/2006/relationships/diagramData" Target="../diagrams/data8.xml"/><Relationship Id="rId10" Type="http://schemas.openxmlformats.org/officeDocument/2006/relationships/diagramQuickStyle" Target="../diagrams/quickStyle5.xml"/><Relationship Id="rId19" Type="http://schemas.openxmlformats.org/officeDocument/2006/relationships/diagramLayout" Target="../diagrams/layout7.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 Id="rId22" Type="http://schemas.microsoft.com/office/2007/relationships/diagramDrawing" Target="../diagrams/drawing7.xml"/><Relationship Id="rId27" Type="http://schemas.microsoft.com/office/2007/relationships/diagramDrawing" Target="../diagrams/drawin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29B41E-FC51-4047-9C2D-7FA6782DAFEB}"/>
              </a:ext>
            </a:extLst>
          </p:cNvPr>
          <p:cNvSpPr>
            <a:spLocks noGrp="1"/>
          </p:cNvSpPr>
          <p:nvPr>
            <p:ph type="ctrTitle"/>
          </p:nvPr>
        </p:nvSpPr>
        <p:spPr>
          <a:xfrm>
            <a:off x="1230455" y="1301056"/>
            <a:ext cx="9222228" cy="3197963"/>
          </a:xfrm>
        </p:spPr>
        <p:txBody>
          <a:bodyPr rtlCol="0"/>
          <a:lstStyle/>
          <a:p>
            <a:r>
              <a:rPr lang="ru-RU" b="1" dirty="0"/>
              <a:t>Про </a:t>
            </a:r>
            <a:r>
              <a:rPr lang="ru-RU" b="1" dirty="0" err="1"/>
              <a:t>атестацію</a:t>
            </a:r>
            <a:r>
              <a:rPr lang="ru-RU" b="1" dirty="0"/>
              <a:t> </a:t>
            </a:r>
            <a:r>
              <a:rPr lang="ru-RU" b="1" dirty="0" err="1"/>
              <a:t>здобувачів</a:t>
            </a:r>
            <a:r>
              <a:rPr lang="ru-RU" b="1" dirty="0"/>
              <a:t> </a:t>
            </a:r>
            <a:r>
              <a:rPr lang="ru-RU" b="1" dirty="0" err="1"/>
              <a:t>ступеня</a:t>
            </a:r>
            <a:r>
              <a:rPr lang="ru-RU" b="1" dirty="0"/>
              <a:t> доктора </a:t>
            </a:r>
            <a:r>
              <a:rPr lang="ru-RU" b="1" dirty="0" err="1"/>
              <a:t>філософії</a:t>
            </a:r>
            <a:endParaRPr lang="uk-UA" b="1" dirty="0"/>
          </a:p>
        </p:txBody>
      </p:sp>
      <p:sp>
        <p:nvSpPr>
          <p:cNvPr id="3" name="Подзаголовок 2">
            <a:extLst>
              <a:ext uri="{FF2B5EF4-FFF2-40B4-BE49-F238E27FC236}">
                <a16:creationId xmlns:a16="http://schemas.microsoft.com/office/drawing/2014/main" id="{252E989F-747B-4007-9C7A-A35E8B662A7B}"/>
              </a:ext>
            </a:extLst>
          </p:cNvPr>
          <p:cNvSpPr>
            <a:spLocks noGrp="1"/>
          </p:cNvSpPr>
          <p:nvPr>
            <p:ph type="subTitle" idx="1"/>
          </p:nvPr>
        </p:nvSpPr>
        <p:spPr>
          <a:xfrm>
            <a:off x="1154954" y="4943635"/>
            <a:ext cx="8825658" cy="368198"/>
          </a:xfrm>
        </p:spPr>
        <p:txBody>
          <a:bodyPr rtlCol="0"/>
          <a:lstStyle/>
          <a:p>
            <a:r>
              <a:rPr lang="ru-RU" altLang="ru-RU" b="1" cap="none" dirty="0" err="1"/>
              <a:t>Доповідач</a:t>
            </a:r>
            <a:r>
              <a:rPr lang="ru-RU" altLang="ru-RU" b="1" cap="none" dirty="0"/>
              <a:t>: проректор з </a:t>
            </a:r>
            <a:r>
              <a:rPr lang="ru-RU" altLang="ru-RU" b="1" cap="none" dirty="0" err="1"/>
              <a:t>наукової</a:t>
            </a:r>
            <a:r>
              <a:rPr lang="ru-RU" altLang="ru-RU" b="1" cap="none" dirty="0"/>
              <a:t> </a:t>
            </a:r>
            <a:r>
              <a:rPr lang="ru-RU" altLang="ru-RU" b="1" cap="none" dirty="0" err="1"/>
              <a:t>роботи</a:t>
            </a:r>
            <a:r>
              <a:rPr lang="ru-RU" altLang="ru-RU" b="1" cap="none" dirty="0"/>
              <a:t> Олег Маренков</a:t>
            </a:r>
            <a:endParaRPr lang="ru-RU" cap="none" dirty="0"/>
          </a:p>
        </p:txBody>
      </p:sp>
    </p:spTree>
    <p:extLst>
      <p:ext uri="{BB962C8B-B14F-4D97-AF65-F5344CB8AC3E}">
        <p14:creationId xmlns:p14="http://schemas.microsoft.com/office/powerpoint/2010/main" val="30670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588723-F88E-4F02-B1A9-D1224233BEEF}"/>
              </a:ext>
            </a:extLst>
          </p:cNvPr>
          <p:cNvSpPr>
            <a:spLocks noGrp="1"/>
          </p:cNvSpPr>
          <p:nvPr>
            <p:ph type="title"/>
          </p:nvPr>
        </p:nvSpPr>
        <p:spPr>
          <a:xfrm>
            <a:off x="690479" y="1634524"/>
            <a:ext cx="4024134" cy="2759988"/>
          </a:xfrm>
        </p:spPr>
        <p:txBody>
          <a:bodyPr rtlCol="0">
            <a:noAutofit/>
          </a:bodyPr>
          <a:lstStyle/>
          <a:p>
            <a:r>
              <a:rPr lang="uk-UA" sz="2800" b="1" dirty="0"/>
              <a:t>Процедура підготовки та проведення захисту проводиться </a:t>
            </a:r>
            <a:r>
              <a:rPr lang="ru-RU" sz="2800" b="1" dirty="0" err="1"/>
              <a:t>відповідно</a:t>
            </a:r>
            <a:r>
              <a:rPr lang="ru-RU" sz="2800" b="1" dirty="0"/>
              <a:t> до:</a:t>
            </a:r>
            <a:br>
              <a:rPr lang="ru-RU" sz="2800" b="1" dirty="0"/>
            </a:br>
            <a:br>
              <a:rPr lang="ru-RU" sz="2800" b="1" dirty="0"/>
            </a:br>
            <a:endParaRPr lang="uk-UA" sz="2800" b="1" dirty="0"/>
          </a:p>
        </p:txBody>
      </p:sp>
      <p:sp>
        <p:nvSpPr>
          <p:cNvPr id="3" name="Текст 2">
            <a:extLst>
              <a:ext uri="{FF2B5EF4-FFF2-40B4-BE49-F238E27FC236}">
                <a16:creationId xmlns:a16="http://schemas.microsoft.com/office/drawing/2014/main" id="{902B5742-D468-45B7-9156-641CD4D80AD3}"/>
              </a:ext>
            </a:extLst>
          </p:cNvPr>
          <p:cNvSpPr>
            <a:spLocks noGrp="1"/>
          </p:cNvSpPr>
          <p:nvPr>
            <p:ph type="body" sz="quarter" idx="13"/>
          </p:nvPr>
        </p:nvSpPr>
        <p:spPr>
          <a:xfrm>
            <a:off x="5867571" y="1165377"/>
            <a:ext cx="5633951" cy="2014051"/>
          </a:xfrm>
        </p:spPr>
        <p:txBody>
          <a:bodyPr rtlCol="0">
            <a:normAutofit/>
          </a:bodyPr>
          <a:lstStyle/>
          <a:p>
            <a:pPr>
              <a:lnSpc>
                <a:spcPct val="107000"/>
              </a:lnSpc>
            </a:pPr>
            <a:r>
              <a:rPr lang="ru-RU" sz="1800" dirty="0"/>
              <a:t>ПОЛОЖЕННЯ про </a:t>
            </a:r>
            <a:r>
              <a:rPr lang="ru-RU" sz="1800" dirty="0" err="1"/>
              <a:t>підготовку</a:t>
            </a:r>
            <a:r>
              <a:rPr lang="ru-RU" sz="1800" dirty="0"/>
              <a:t> </a:t>
            </a:r>
            <a:r>
              <a:rPr lang="ru-RU" sz="1800" dirty="0" err="1"/>
              <a:t>здобувачів</a:t>
            </a:r>
            <a:r>
              <a:rPr lang="ru-RU" sz="1800" dirty="0"/>
              <a:t> </a:t>
            </a:r>
            <a:r>
              <a:rPr lang="ru-RU" sz="1800" dirty="0" err="1"/>
              <a:t>вищої</a:t>
            </a:r>
            <a:r>
              <a:rPr lang="ru-RU" sz="1800" dirty="0"/>
              <a:t> </a:t>
            </a:r>
            <a:r>
              <a:rPr lang="ru-RU" sz="1800" dirty="0" err="1"/>
              <a:t>освіти</a:t>
            </a:r>
            <a:r>
              <a:rPr lang="ru-RU" sz="1800" dirty="0"/>
              <a:t> </a:t>
            </a:r>
            <a:r>
              <a:rPr lang="ru-RU" sz="1800" dirty="0" err="1"/>
              <a:t>ступеня</a:t>
            </a:r>
            <a:r>
              <a:rPr lang="ru-RU" sz="1800" dirty="0"/>
              <a:t> доктора </a:t>
            </a:r>
            <a:r>
              <a:rPr lang="ru-RU" sz="1800" dirty="0" err="1"/>
              <a:t>філософії</a:t>
            </a:r>
            <a:r>
              <a:rPr lang="ru-RU" sz="1800" dirty="0"/>
              <a:t>  та доктора наук у </a:t>
            </a:r>
            <a:r>
              <a:rPr lang="ru-RU" sz="1800" dirty="0" err="1"/>
              <a:t>Дніпровському</a:t>
            </a:r>
            <a:r>
              <a:rPr lang="ru-RU" sz="1800" dirty="0"/>
              <a:t> </a:t>
            </a:r>
            <a:r>
              <a:rPr lang="ru-RU" sz="1800" dirty="0" err="1"/>
              <a:t>національному</a:t>
            </a:r>
            <a:r>
              <a:rPr lang="ru-RU" sz="1800" dirty="0"/>
              <a:t> </a:t>
            </a:r>
            <a:r>
              <a:rPr lang="ru-RU" sz="1800" dirty="0" err="1"/>
              <a:t>університеті</a:t>
            </a:r>
            <a:r>
              <a:rPr lang="ru-RU" sz="1800" dirty="0"/>
              <a:t> </a:t>
            </a:r>
            <a:r>
              <a:rPr lang="ru-RU" sz="1800" dirty="0" err="1"/>
              <a:t>імені</a:t>
            </a:r>
            <a:r>
              <a:rPr lang="ru-RU" sz="1800" dirty="0"/>
              <a:t> Олеся Гончара</a:t>
            </a:r>
            <a:endParaRPr lang="ru-UA" sz="1800" dirty="0"/>
          </a:p>
        </p:txBody>
      </p:sp>
      <p:sp>
        <p:nvSpPr>
          <p:cNvPr id="4" name="Текст 3">
            <a:extLst>
              <a:ext uri="{FF2B5EF4-FFF2-40B4-BE49-F238E27FC236}">
                <a16:creationId xmlns:a16="http://schemas.microsoft.com/office/drawing/2014/main" id="{D88D3AC9-532C-45CE-A886-41FE54A32E61}"/>
              </a:ext>
            </a:extLst>
          </p:cNvPr>
          <p:cNvSpPr>
            <a:spLocks noGrp="1"/>
          </p:cNvSpPr>
          <p:nvPr>
            <p:ph type="body" sz="quarter" idx="14"/>
          </p:nvPr>
        </p:nvSpPr>
        <p:spPr>
          <a:xfrm>
            <a:off x="5867571" y="3349326"/>
            <a:ext cx="5633951" cy="2772561"/>
          </a:xfrm>
        </p:spPr>
        <p:txBody>
          <a:bodyPr rtlCol="0">
            <a:noAutofit/>
          </a:bodyPr>
          <a:lstStyle/>
          <a:p>
            <a:pPr>
              <a:lnSpc>
                <a:spcPct val="107000"/>
              </a:lnSpc>
            </a:pPr>
            <a:r>
              <a:rPr lang="ru-RU" sz="1800" dirty="0"/>
              <a:t>ПОЛОЖЕННЯ про порядок </a:t>
            </a:r>
            <a:r>
              <a:rPr lang="ru-RU" sz="1800" dirty="0" err="1"/>
              <a:t>присудження</a:t>
            </a:r>
            <a:r>
              <a:rPr lang="ru-RU" sz="1800" dirty="0"/>
              <a:t> </a:t>
            </a:r>
            <a:r>
              <a:rPr lang="ru-RU" sz="1800" dirty="0" err="1"/>
              <a:t>ступеня</a:t>
            </a:r>
            <a:r>
              <a:rPr lang="ru-RU" sz="1800" dirty="0"/>
              <a:t> доктора </a:t>
            </a:r>
            <a:r>
              <a:rPr lang="ru-RU" sz="1800" dirty="0" err="1"/>
              <a:t>філософії</a:t>
            </a:r>
            <a:r>
              <a:rPr lang="ru-RU" sz="1800" dirty="0"/>
              <a:t> та </a:t>
            </a:r>
            <a:r>
              <a:rPr lang="ru-RU" sz="1800" dirty="0" err="1"/>
              <a:t>скасування</a:t>
            </a:r>
            <a:r>
              <a:rPr lang="ru-RU" sz="1800" dirty="0"/>
              <a:t> </a:t>
            </a:r>
            <a:r>
              <a:rPr lang="ru-RU" sz="1800" dirty="0" err="1"/>
              <a:t>рішення</a:t>
            </a:r>
            <a:r>
              <a:rPr lang="ru-RU" sz="1800" dirty="0"/>
              <a:t> </a:t>
            </a:r>
            <a:r>
              <a:rPr lang="ru-RU" sz="1800" dirty="0" err="1"/>
              <a:t>разової</a:t>
            </a:r>
            <a:r>
              <a:rPr lang="ru-RU" sz="1800" dirty="0"/>
              <a:t> </a:t>
            </a:r>
            <a:r>
              <a:rPr lang="ru-RU" sz="1800" dirty="0" err="1"/>
              <a:t>спеціалізованої</a:t>
            </a:r>
            <a:r>
              <a:rPr lang="ru-RU" sz="1800" dirty="0"/>
              <a:t> </a:t>
            </a:r>
            <a:r>
              <a:rPr lang="ru-RU" sz="1800" dirty="0" err="1"/>
              <a:t>вченої</a:t>
            </a:r>
            <a:r>
              <a:rPr lang="ru-RU" sz="1800" dirty="0"/>
              <a:t> ради про </a:t>
            </a:r>
            <a:r>
              <a:rPr lang="ru-RU" sz="1800" dirty="0" err="1"/>
              <a:t>присудження</a:t>
            </a:r>
            <a:r>
              <a:rPr lang="ru-RU" sz="1800" dirty="0"/>
              <a:t> </a:t>
            </a:r>
            <a:r>
              <a:rPr lang="ru-RU" sz="1800" dirty="0" err="1"/>
              <a:t>ступеня</a:t>
            </a:r>
            <a:r>
              <a:rPr lang="ru-RU" sz="1800" dirty="0"/>
              <a:t> доктора </a:t>
            </a:r>
            <a:r>
              <a:rPr lang="ru-RU" sz="1800" dirty="0" err="1"/>
              <a:t>філософії</a:t>
            </a:r>
            <a:r>
              <a:rPr lang="ru-RU" sz="1800" dirty="0"/>
              <a:t> у </a:t>
            </a:r>
            <a:r>
              <a:rPr lang="ru-RU" sz="1800" dirty="0" err="1"/>
              <a:t>Дніпровському</a:t>
            </a:r>
            <a:r>
              <a:rPr lang="ru-RU" sz="1800" dirty="0"/>
              <a:t> </a:t>
            </a:r>
            <a:r>
              <a:rPr lang="ru-RU" sz="1800" dirty="0" err="1"/>
              <a:t>національному</a:t>
            </a:r>
            <a:r>
              <a:rPr lang="ru-RU" sz="1800" dirty="0"/>
              <a:t> </a:t>
            </a:r>
            <a:r>
              <a:rPr lang="ru-RU" sz="1800" dirty="0" err="1"/>
              <a:t>університеті</a:t>
            </a:r>
            <a:r>
              <a:rPr lang="ru-RU" sz="1800" dirty="0"/>
              <a:t> </a:t>
            </a:r>
            <a:r>
              <a:rPr lang="ru-RU" sz="1800" dirty="0" err="1"/>
              <a:t>імені</a:t>
            </a:r>
            <a:r>
              <a:rPr lang="ru-RU" sz="1800" dirty="0"/>
              <a:t> Олеся Гончара з </a:t>
            </a:r>
            <a:r>
              <a:rPr lang="ru-RU" sz="1800" dirty="0" err="1"/>
              <a:t>урахуванням</a:t>
            </a:r>
            <a:r>
              <a:rPr lang="ru-RU" sz="1800" dirty="0"/>
              <a:t> </a:t>
            </a:r>
            <a:r>
              <a:rPr lang="ru-RU" sz="1800" dirty="0" err="1"/>
              <a:t>змін</a:t>
            </a:r>
            <a:r>
              <a:rPr lang="ru-RU" sz="1800" dirty="0"/>
              <a:t>, </a:t>
            </a:r>
            <a:r>
              <a:rPr lang="ru-RU" sz="1800" dirty="0" err="1"/>
              <a:t>внесених</a:t>
            </a:r>
            <a:r>
              <a:rPr lang="ru-RU" sz="1800" dirty="0"/>
              <a:t> </a:t>
            </a:r>
            <a:r>
              <a:rPr lang="ru-RU" sz="1800" dirty="0" err="1"/>
              <a:t>постановою</a:t>
            </a:r>
            <a:r>
              <a:rPr lang="ru-RU" sz="1800" dirty="0"/>
              <a:t> </a:t>
            </a:r>
            <a:r>
              <a:rPr lang="ru-RU" sz="1800" dirty="0" err="1"/>
              <a:t>Кабінету</a:t>
            </a:r>
            <a:r>
              <a:rPr lang="ru-RU" sz="1800" dirty="0"/>
              <a:t> </a:t>
            </a:r>
            <a:r>
              <a:rPr lang="ru-RU" sz="1800" dirty="0" err="1"/>
              <a:t>Міністрів</a:t>
            </a:r>
            <a:r>
              <a:rPr lang="ru-RU" sz="1800" dirty="0"/>
              <a:t> </a:t>
            </a:r>
            <a:r>
              <a:rPr lang="ru-RU" sz="1800" dirty="0" err="1"/>
              <a:t>України</a:t>
            </a:r>
            <a:r>
              <a:rPr lang="ru-RU" sz="1800" dirty="0"/>
              <a:t> № 502 </a:t>
            </a:r>
            <a:r>
              <a:rPr lang="ru-RU" sz="1800" dirty="0" err="1"/>
              <a:t>від</a:t>
            </a:r>
            <a:r>
              <a:rPr lang="ru-RU" sz="1800" dirty="0"/>
              <a:t> 19 </a:t>
            </a:r>
            <a:r>
              <a:rPr lang="ru-RU" sz="1800" dirty="0" err="1"/>
              <a:t>травня</a:t>
            </a:r>
            <a:r>
              <a:rPr lang="ru-RU" sz="1800" dirty="0"/>
              <a:t> 2023 р.</a:t>
            </a:r>
            <a:endParaRPr lang="ru-UA" sz="1800" dirty="0"/>
          </a:p>
        </p:txBody>
      </p:sp>
      <p:sp>
        <p:nvSpPr>
          <p:cNvPr id="7" name="Номер слайда 6">
            <a:extLst>
              <a:ext uri="{FF2B5EF4-FFF2-40B4-BE49-F238E27FC236}">
                <a16:creationId xmlns:a16="http://schemas.microsoft.com/office/drawing/2014/main" id="{6B48CA6F-C72D-F944-B10D-0504BB669B47}"/>
              </a:ext>
            </a:extLst>
          </p:cNvPr>
          <p:cNvSpPr>
            <a:spLocks noGrp="1"/>
          </p:cNvSpPr>
          <p:nvPr>
            <p:ph type="sldNum" sz="quarter" idx="12"/>
          </p:nvPr>
        </p:nvSpPr>
        <p:spPr/>
        <p:txBody>
          <a:bodyPr rtlCol="0"/>
          <a:lstStyle/>
          <a:p>
            <a:pPr rtl="0"/>
            <a:fld id="{9FF96B15-8338-45D5-A943-561235072D66}" type="slidenum">
              <a:rPr lang="ru-RU" smtClean="0"/>
              <a:t>2</a:t>
            </a:fld>
            <a:endParaRPr lang="ru-RU"/>
          </a:p>
        </p:txBody>
      </p:sp>
      <p:pic>
        <p:nvPicPr>
          <p:cNvPr id="21" name="Рисунок 20" descr="Значок галочки">
            <a:extLst>
              <a:ext uri="{FF2B5EF4-FFF2-40B4-BE49-F238E27FC236}">
                <a16:creationId xmlns:a16="http://schemas.microsoft.com/office/drawing/2014/main"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46413" t="-50148" r="-53884" b="-50148"/>
          <a:stretch/>
        </p:blipFill>
        <p:spPr>
          <a:xfrm>
            <a:off x="4962696" y="1403505"/>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2" name="Рисунок 21" descr="Значок галочки">
            <a:extLst>
              <a:ext uri="{FF2B5EF4-FFF2-40B4-BE49-F238E27FC236}">
                <a16:creationId xmlns:a16="http://schemas.microsoft.com/office/drawing/2014/main"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46413" t="-50148" r="-53884" b="-50148"/>
          <a:stretch/>
        </p:blipFill>
        <p:spPr>
          <a:xfrm>
            <a:off x="4978108" y="3632510"/>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Прямоугольник 7"/>
          <p:cNvSpPr/>
          <p:nvPr/>
        </p:nvSpPr>
        <p:spPr>
          <a:xfrm>
            <a:off x="2426353" y="18251"/>
            <a:ext cx="6096000" cy="981423"/>
          </a:xfrm>
          <a:prstGeom prst="rect">
            <a:avLst/>
          </a:prstGeom>
        </p:spPr>
        <p:txBody>
          <a:bodyPr>
            <a:spAutoFit/>
          </a:bodyPr>
          <a:lstStyle/>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51523CB7-BB59-4996-BB72-6210119C3561}"/>
              </a:ext>
            </a:extLst>
          </p:cNvPr>
          <p:cNvGraphicFramePr/>
          <p:nvPr>
            <p:extLst>
              <p:ext uri="{D42A27DB-BD31-4B8C-83A1-F6EECF244321}">
                <p14:modId xmlns:p14="http://schemas.microsoft.com/office/powerpoint/2010/main" val="3840425642"/>
              </p:ext>
            </p:extLst>
          </p:nvPr>
        </p:nvGraphicFramePr>
        <p:xfrm>
          <a:off x="479297" y="5029362"/>
          <a:ext cx="4879812" cy="163121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4487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588723-F88E-4F02-B1A9-D1224233BEEF}"/>
              </a:ext>
            </a:extLst>
          </p:cNvPr>
          <p:cNvSpPr>
            <a:spLocks noGrp="1"/>
          </p:cNvSpPr>
          <p:nvPr>
            <p:ph type="title"/>
          </p:nvPr>
        </p:nvSpPr>
        <p:spPr>
          <a:xfrm>
            <a:off x="808686" y="763022"/>
            <a:ext cx="3358341" cy="3291840"/>
          </a:xfrm>
        </p:spPr>
        <p:txBody>
          <a:bodyPr rtlCol="0">
            <a:normAutofit/>
          </a:bodyPr>
          <a:lstStyle/>
          <a:p>
            <a:r>
              <a:rPr lang="ru-RU" sz="3600" b="1" dirty="0" err="1"/>
              <a:t>Оформлення</a:t>
            </a:r>
            <a:r>
              <a:rPr lang="ru-RU" sz="3600" b="1" dirty="0"/>
              <a:t> </a:t>
            </a:r>
            <a:r>
              <a:rPr lang="ru-RU" sz="3600" b="1" dirty="0" err="1"/>
              <a:t>дисертації</a:t>
            </a:r>
            <a:endParaRPr lang="uk-UA" sz="3600" b="1" dirty="0"/>
          </a:p>
        </p:txBody>
      </p:sp>
      <p:sp>
        <p:nvSpPr>
          <p:cNvPr id="3" name="Текст 2">
            <a:extLst>
              <a:ext uri="{FF2B5EF4-FFF2-40B4-BE49-F238E27FC236}">
                <a16:creationId xmlns:a16="http://schemas.microsoft.com/office/drawing/2014/main" id="{902B5742-D468-45B7-9156-641CD4D80AD3}"/>
              </a:ext>
            </a:extLst>
          </p:cNvPr>
          <p:cNvSpPr>
            <a:spLocks noGrp="1"/>
          </p:cNvSpPr>
          <p:nvPr>
            <p:ph type="body" sz="quarter" idx="13"/>
          </p:nvPr>
        </p:nvSpPr>
        <p:spPr>
          <a:xfrm>
            <a:off x="5867571" y="932624"/>
            <a:ext cx="6093230" cy="485115"/>
          </a:xfrm>
        </p:spPr>
        <p:txBody>
          <a:bodyPr rtlCol="0">
            <a:normAutofit/>
          </a:bodyPr>
          <a:lstStyle/>
          <a:p>
            <a:r>
              <a:rPr lang="en-US" sz="1400" dirty="0" err="1"/>
              <a:t>Дисертація</a:t>
            </a:r>
            <a:r>
              <a:rPr lang="en-US" sz="1400" dirty="0"/>
              <a:t> </a:t>
            </a:r>
            <a:r>
              <a:rPr lang="en-US" sz="1400" dirty="0" err="1"/>
              <a:t>виконується</a:t>
            </a:r>
            <a:r>
              <a:rPr lang="en-US" sz="1400" dirty="0"/>
              <a:t> </a:t>
            </a:r>
            <a:r>
              <a:rPr lang="en-US" sz="1400" dirty="0" err="1"/>
              <a:t>державною</a:t>
            </a:r>
            <a:r>
              <a:rPr lang="en-US" sz="1400" dirty="0"/>
              <a:t> </a:t>
            </a:r>
            <a:r>
              <a:rPr lang="en-US" sz="1400" dirty="0" err="1"/>
              <a:t>або</a:t>
            </a:r>
            <a:r>
              <a:rPr lang="en-US" sz="1400" dirty="0"/>
              <a:t> </a:t>
            </a:r>
            <a:r>
              <a:rPr lang="en-US" sz="1400" dirty="0" err="1"/>
              <a:t>англійською</a:t>
            </a:r>
            <a:r>
              <a:rPr lang="en-US" sz="1400" dirty="0"/>
              <a:t> </a:t>
            </a:r>
            <a:r>
              <a:rPr lang="en-US" sz="1400" dirty="0" err="1"/>
              <a:t>мовою</a:t>
            </a:r>
            <a:r>
              <a:rPr lang="en-US" sz="1400" dirty="0"/>
              <a:t>.</a:t>
            </a:r>
            <a:endParaRPr lang="uk-UA" sz="1400" dirty="0"/>
          </a:p>
        </p:txBody>
      </p:sp>
      <p:sp>
        <p:nvSpPr>
          <p:cNvPr id="4" name="Текст 3">
            <a:extLst>
              <a:ext uri="{FF2B5EF4-FFF2-40B4-BE49-F238E27FC236}">
                <a16:creationId xmlns:a16="http://schemas.microsoft.com/office/drawing/2014/main" id="{D88D3AC9-532C-45CE-A886-41FE54A32E61}"/>
              </a:ext>
            </a:extLst>
          </p:cNvPr>
          <p:cNvSpPr>
            <a:spLocks noGrp="1"/>
          </p:cNvSpPr>
          <p:nvPr>
            <p:ph type="body" sz="quarter" idx="14"/>
          </p:nvPr>
        </p:nvSpPr>
        <p:spPr>
          <a:xfrm>
            <a:off x="5847615" y="1488824"/>
            <a:ext cx="6093230" cy="1265369"/>
          </a:xfrm>
        </p:spPr>
        <p:txBody>
          <a:bodyPr rtlCol="0">
            <a:noAutofit/>
          </a:bodyPr>
          <a:lstStyle/>
          <a:p>
            <a:r>
              <a:rPr lang="uk-UA" sz="1400" dirty="0"/>
              <a:t>Вимоги щодо оформлення дисертації встановлюються МОН. Максимальний та/або мінімальний обсяг основного тексту дисертації встановлюється </a:t>
            </a:r>
            <a:r>
              <a:rPr lang="uk-UA" sz="1400" dirty="0" err="1"/>
              <a:t>освітньо</a:t>
            </a:r>
            <a:r>
              <a:rPr lang="uk-UA" sz="1400" dirty="0"/>
              <a:t>-науковою програмою Університету відповідно до специфіки відповідної галузі знань та/або спеціальності.</a:t>
            </a:r>
            <a:endParaRPr lang="ru-UA" sz="1400" dirty="0"/>
          </a:p>
        </p:txBody>
      </p:sp>
      <p:sp>
        <p:nvSpPr>
          <p:cNvPr id="6" name="Текст 5">
            <a:extLst>
              <a:ext uri="{FF2B5EF4-FFF2-40B4-BE49-F238E27FC236}">
                <a16:creationId xmlns:a16="http://schemas.microsoft.com/office/drawing/2014/main" id="{0C0A6450-4901-4648-A1D8-F9E19429FA66}"/>
              </a:ext>
            </a:extLst>
          </p:cNvPr>
          <p:cNvSpPr>
            <a:spLocks noGrp="1"/>
          </p:cNvSpPr>
          <p:nvPr>
            <p:ph type="body" sz="quarter" idx="16"/>
          </p:nvPr>
        </p:nvSpPr>
        <p:spPr>
          <a:xfrm>
            <a:off x="5847615" y="2830541"/>
            <a:ext cx="6093230" cy="662049"/>
          </a:xfrm>
        </p:spPr>
        <p:txBody>
          <a:bodyPr rtlCol="0">
            <a:noAutofit/>
          </a:bodyPr>
          <a:lstStyle/>
          <a:p>
            <a:r>
              <a:rPr lang="uk-UA" sz="1400" dirty="0"/>
              <a:t>Дисертація подається до захисту у вигляді спеціально підготовленого рукопису.</a:t>
            </a:r>
            <a:endParaRPr lang="ru-UA" sz="1400" dirty="0"/>
          </a:p>
        </p:txBody>
      </p:sp>
      <p:sp>
        <p:nvSpPr>
          <p:cNvPr id="7" name="Номер слайда 6">
            <a:extLst>
              <a:ext uri="{FF2B5EF4-FFF2-40B4-BE49-F238E27FC236}">
                <a16:creationId xmlns:a16="http://schemas.microsoft.com/office/drawing/2014/main" id="{6B48CA6F-C72D-F944-B10D-0504BB669B47}"/>
              </a:ext>
            </a:extLst>
          </p:cNvPr>
          <p:cNvSpPr>
            <a:spLocks noGrp="1"/>
          </p:cNvSpPr>
          <p:nvPr>
            <p:ph type="sldNum" sz="quarter" idx="12"/>
          </p:nvPr>
        </p:nvSpPr>
        <p:spPr/>
        <p:txBody>
          <a:bodyPr rtlCol="0"/>
          <a:lstStyle/>
          <a:p>
            <a:pPr rtl="0"/>
            <a:fld id="{9FF96B15-8338-45D5-A943-561235072D66}" type="slidenum">
              <a:rPr lang="ru-RU" smtClean="0"/>
              <a:t>3</a:t>
            </a:fld>
            <a:endParaRPr lang="ru-RU"/>
          </a:p>
        </p:txBody>
      </p:sp>
      <p:pic>
        <p:nvPicPr>
          <p:cNvPr id="21" name="Рисунок 20" descr="Значок галочки">
            <a:extLst>
              <a:ext uri="{FF2B5EF4-FFF2-40B4-BE49-F238E27FC236}">
                <a16:creationId xmlns:a16="http://schemas.microsoft.com/office/drawing/2014/main"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46413" t="-50148" r="-53884" b="-50148"/>
          <a:stretch/>
        </p:blipFill>
        <p:spPr>
          <a:xfrm>
            <a:off x="4915592" y="858842"/>
            <a:ext cx="824120"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2" name="Рисунок 21" descr="Значок галочки">
            <a:extLst>
              <a:ext uri="{FF2B5EF4-FFF2-40B4-BE49-F238E27FC236}">
                <a16:creationId xmlns:a16="http://schemas.microsoft.com/office/drawing/2014/main"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46413" t="-50148" r="-53884" b="-50148"/>
          <a:stretch/>
        </p:blipFill>
        <p:spPr>
          <a:xfrm>
            <a:off x="4904507" y="1646940"/>
            <a:ext cx="824120"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Прямоугольник 7"/>
          <p:cNvSpPr/>
          <p:nvPr/>
        </p:nvSpPr>
        <p:spPr>
          <a:xfrm>
            <a:off x="2426353" y="18251"/>
            <a:ext cx="6096000" cy="981423"/>
          </a:xfrm>
          <a:prstGeom prst="rect">
            <a:avLst/>
          </a:prstGeom>
        </p:spPr>
        <p:txBody>
          <a:bodyPr>
            <a:spAutoFit/>
          </a:bodyPr>
          <a:lstStyle/>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2" name="Рисунок 11" descr="Значок галочки">
            <a:extLst>
              <a:ext uri="{FF2B5EF4-FFF2-40B4-BE49-F238E27FC236}">
                <a16:creationId xmlns:a16="http://schemas.microsoft.com/office/drawing/2014/main"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46413" t="-50148" r="-53884" b="-50148"/>
          <a:stretch/>
        </p:blipFill>
        <p:spPr>
          <a:xfrm>
            <a:off x="4915592" y="2780564"/>
            <a:ext cx="824120"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4" name="Схема 13">
            <a:extLst>
              <a:ext uri="{FF2B5EF4-FFF2-40B4-BE49-F238E27FC236}">
                <a16:creationId xmlns:a16="http://schemas.microsoft.com/office/drawing/2014/main" id="{EB373D2E-22F7-4E0F-9F4A-AA27FB4169CB}"/>
              </a:ext>
            </a:extLst>
          </p:cNvPr>
          <p:cNvGraphicFramePr/>
          <p:nvPr>
            <p:extLst>
              <p:ext uri="{D42A27DB-BD31-4B8C-83A1-F6EECF244321}">
                <p14:modId xmlns:p14="http://schemas.microsoft.com/office/powerpoint/2010/main" val="112605383"/>
              </p:ext>
            </p:extLst>
          </p:nvPr>
        </p:nvGraphicFramePr>
        <p:xfrm>
          <a:off x="60121" y="3520169"/>
          <a:ext cx="12071758" cy="310782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00742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588723-F88E-4F02-B1A9-D1224233BEEF}"/>
              </a:ext>
            </a:extLst>
          </p:cNvPr>
          <p:cNvSpPr>
            <a:spLocks noGrp="1"/>
          </p:cNvSpPr>
          <p:nvPr>
            <p:ph type="title"/>
          </p:nvPr>
        </p:nvSpPr>
        <p:spPr>
          <a:xfrm>
            <a:off x="856212" y="1783080"/>
            <a:ext cx="3757733" cy="3291840"/>
          </a:xfrm>
        </p:spPr>
        <p:txBody>
          <a:bodyPr rtlCol="0">
            <a:normAutofit/>
          </a:bodyPr>
          <a:lstStyle/>
          <a:p>
            <a:r>
              <a:rPr lang="ru-RU" sz="3600" b="1" dirty="0" err="1"/>
              <a:t>Перевірка</a:t>
            </a:r>
            <a:r>
              <a:rPr lang="ru-RU" sz="3600" b="1" dirty="0"/>
              <a:t> </a:t>
            </a:r>
            <a:r>
              <a:rPr lang="ru-RU" sz="3600" b="1" dirty="0" err="1"/>
              <a:t>дисертації</a:t>
            </a:r>
            <a:r>
              <a:rPr lang="ru-RU" sz="3600" b="1" dirty="0"/>
              <a:t> на </a:t>
            </a:r>
            <a:r>
              <a:rPr lang="ru-RU" sz="3600" b="1" dirty="0" err="1"/>
              <a:t>плагіат</a:t>
            </a:r>
            <a:endParaRPr lang="uk-UA" sz="3600" b="1" dirty="0"/>
          </a:p>
        </p:txBody>
      </p:sp>
      <p:sp>
        <p:nvSpPr>
          <p:cNvPr id="3" name="Текст 2">
            <a:extLst>
              <a:ext uri="{FF2B5EF4-FFF2-40B4-BE49-F238E27FC236}">
                <a16:creationId xmlns:a16="http://schemas.microsoft.com/office/drawing/2014/main" id="{902B5742-D468-45B7-9156-641CD4D80AD3}"/>
              </a:ext>
            </a:extLst>
          </p:cNvPr>
          <p:cNvSpPr>
            <a:spLocks noGrp="1"/>
          </p:cNvSpPr>
          <p:nvPr>
            <p:ph type="body" sz="quarter" idx="13"/>
          </p:nvPr>
        </p:nvSpPr>
        <p:spPr>
          <a:xfrm>
            <a:off x="5867571" y="1296785"/>
            <a:ext cx="5878313" cy="1370914"/>
          </a:xfrm>
        </p:spPr>
        <p:txBody>
          <a:bodyPr rtlCol="0">
            <a:noAutofit/>
          </a:bodyPr>
          <a:lstStyle/>
          <a:p>
            <a:r>
              <a:rPr lang="ru-RU" sz="1400" dirty="0"/>
              <a:t>В</a:t>
            </a:r>
            <a:r>
              <a:rPr lang="uk-UA" sz="1400" dirty="0" err="1"/>
              <a:t>ідповідно</a:t>
            </a:r>
            <a:r>
              <a:rPr lang="uk-UA" sz="1400" dirty="0"/>
              <a:t> до Положення про запобігання та виявлення фактів порушення академічної доброчесності </a:t>
            </a:r>
            <a:r>
              <a:rPr lang="ru-RU" sz="1400" dirty="0"/>
              <a:t>у </a:t>
            </a:r>
            <a:r>
              <a:rPr lang="ru-RU" sz="1400" dirty="0" err="1"/>
              <a:t>Дніпровському</a:t>
            </a:r>
            <a:r>
              <a:rPr lang="ru-RU" sz="1400" dirty="0"/>
              <a:t> </a:t>
            </a:r>
            <a:r>
              <a:rPr lang="ru-RU" sz="1400" dirty="0" err="1"/>
              <a:t>національному</a:t>
            </a:r>
            <a:r>
              <a:rPr lang="ru-RU" sz="1400" dirty="0"/>
              <a:t> </a:t>
            </a:r>
            <a:r>
              <a:rPr lang="ru-RU" sz="1400" dirty="0" err="1"/>
              <a:t>університеті</a:t>
            </a:r>
            <a:r>
              <a:rPr lang="ru-RU" sz="1400" dirty="0"/>
              <a:t> </a:t>
            </a:r>
            <a:r>
              <a:rPr lang="ru-RU" sz="1400" dirty="0" err="1"/>
              <a:t>імені</a:t>
            </a:r>
            <a:r>
              <a:rPr lang="ru-RU" sz="1400" dirty="0"/>
              <a:t> Олеся Гончара</a:t>
            </a:r>
            <a:endParaRPr lang="ru-UA" sz="1400" dirty="0"/>
          </a:p>
        </p:txBody>
      </p:sp>
      <p:sp>
        <p:nvSpPr>
          <p:cNvPr id="4" name="Текст 3">
            <a:extLst>
              <a:ext uri="{FF2B5EF4-FFF2-40B4-BE49-F238E27FC236}">
                <a16:creationId xmlns:a16="http://schemas.microsoft.com/office/drawing/2014/main" id="{D88D3AC9-532C-45CE-A886-41FE54A32E61}"/>
              </a:ext>
            </a:extLst>
          </p:cNvPr>
          <p:cNvSpPr>
            <a:spLocks noGrp="1"/>
          </p:cNvSpPr>
          <p:nvPr>
            <p:ph type="body" sz="quarter" idx="14"/>
          </p:nvPr>
        </p:nvSpPr>
        <p:spPr>
          <a:xfrm>
            <a:off x="5910348" y="3071529"/>
            <a:ext cx="5835536" cy="1238150"/>
          </a:xfrm>
        </p:spPr>
        <p:txBody>
          <a:bodyPr rtlCol="0">
            <a:noAutofit/>
          </a:bodyPr>
          <a:lstStyle/>
          <a:p>
            <a:r>
              <a:rPr lang="uk-UA" sz="1400" dirty="0"/>
              <a:t>Університет забезпечує створення необхідних умов для проведення разовою радою перевірки дотримання здобувачем академічної доброчесності</a:t>
            </a:r>
            <a:endParaRPr lang="ru-UA" sz="1400" dirty="0"/>
          </a:p>
        </p:txBody>
      </p:sp>
      <p:sp>
        <p:nvSpPr>
          <p:cNvPr id="7" name="Номер слайда 6">
            <a:extLst>
              <a:ext uri="{FF2B5EF4-FFF2-40B4-BE49-F238E27FC236}">
                <a16:creationId xmlns:a16="http://schemas.microsoft.com/office/drawing/2014/main" id="{6B48CA6F-C72D-F944-B10D-0504BB669B47}"/>
              </a:ext>
            </a:extLst>
          </p:cNvPr>
          <p:cNvSpPr>
            <a:spLocks noGrp="1"/>
          </p:cNvSpPr>
          <p:nvPr>
            <p:ph type="sldNum" sz="quarter" idx="12"/>
          </p:nvPr>
        </p:nvSpPr>
        <p:spPr/>
        <p:txBody>
          <a:bodyPr rtlCol="0"/>
          <a:lstStyle/>
          <a:p>
            <a:pPr rtl="0"/>
            <a:fld id="{9FF96B15-8338-45D5-A943-561235072D66}" type="slidenum">
              <a:rPr lang="ru-RU" smtClean="0"/>
              <a:t>4</a:t>
            </a:fld>
            <a:endParaRPr lang="ru-RU"/>
          </a:p>
        </p:txBody>
      </p:sp>
      <p:pic>
        <p:nvPicPr>
          <p:cNvPr id="21" name="Рисунок 20" descr="Значок галочки">
            <a:extLst>
              <a:ext uri="{FF2B5EF4-FFF2-40B4-BE49-F238E27FC236}">
                <a16:creationId xmlns:a16="http://schemas.microsoft.com/office/drawing/2014/main"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46413" t="-50148" r="-53884" b="-50148"/>
          <a:stretch/>
        </p:blipFill>
        <p:spPr>
          <a:xfrm>
            <a:off x="4962696" y="1403505"/>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2" name="Рисунок 21" descr="Значок галочки">
            <a:extLst>
              <a:ext uri="{FF2B5EF4-FFF2-40B4-BE49-F238E27FC236}">
                <a16:creationId xmlns:a16="http://schemas.microsoft.com/office/drawing/2014/main"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46413" t="-50148" r="-53884" b="-50148"/>
          <a:stretch/>
        </p:blipFill>
        <p:spPr>
          <a:xfrm>
            <a:off x="4957973" y="3071529"/>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Прямоугольник 7"/>
          <p:cNvSpPr/>
          <p:nvPr/>
        </p:nvSpPr>
        <p:spPr>
          <a:xfrm>
            <a:off x="2426353" y="18251"/>
            <a:ext cx="6096000" cy="981423"/>
          </a:xfrm>
          <a:prstGeom prst="rect">
            <a:avLst/>
          </a:prstGeom>
        </p:spPr>
        <p:txBody>
          <a:bodyPr>
            <a:spAutoFit/>
          </a:bodyPr>
          <a:lstStyle/>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Текст 2">
            <a:extLst>
              <a:ext uri="{FF2B5EF4-FFF2-40B4-BE49-F238E27FC236}">
                <a16:creationId xmlns:a16="http://schemas.microsoft.com/office/drawing/2014/main" id="{7872DDCE-4EDE-48F9-91F8-5424C51BB386}"/>
              </a:ext>
            </a:extLst>
          </p:cNvPr>
          <p:cNvSpPr txBox="1">
            <a:spLocks/>
          </p:cNvSpPr>
          <p:nvPr/>
        </p:nvSpPr>
        <p:spPr>
          <a:xfrm>
            <a:off x="5867571" y="4875758"/>
            <a:ext cx="5878313" cy="1370914"/>
          </a:xfrm>
          <a:prstGeom prst="roundRect">
            <a:avLst/>
          </a:prstGeom>
          <a:solidFill>
            <a:schemeClr val="bg1">
              <a:lumMod val="95000"/>
            </a:schemeClr>
          </a:solidFill>
          <a:ln w="31750">
            <a:solidFill>
              <a:schemeClr val="accent1"/>
            </a:solidFill>
          </a:ln>
        </p:spPr>
        <p:txBody>
          <a:bodyPr vert="horz" lIns="91440" tIns="45720" rIns="91440" bIns="45720" rtlCol="0" anchor="ctr">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100" b="0" i="0" kern="1200">
                <a:solidFill>
                  <a:schemeClr val="tx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uk-UA" sz="1400" dirty="0"/>
              <a:t>Створюється комісія з 3 осіб, яка перевіряє дисертацію на унікальність (не нижче 80%), результати перевірки вносяться до </a:t>
            </a:r>
            <a:r>
              <a:rPr lang="ru-RU" sz="1400" dirty="0" err="1"/>
              <a:t>висновку</a:t>
            </a:r>
            <a:r>
              <a:rPr lang="ru-RU" sz="1400" dirty="0"/>
              <a:t> про </a:t>
            </a:r>
            <a:r>
              <a:rPr lang="ru-RU" sz="1400" dirty="0" err="1"/>
              <a:t>наукову</a:t>
            </a:r>
            <a:r>
              <a:rPr lang="ru-RU" sz="1400" dirty="0"/>
              <a:t> новизну, </a:t>
            </a:r>
            <a:r>
              <a:rPr lang="ru-RU" sz="1400" dirty="0" err="1"/>
              <a:t>теоретичне</a:t>
            </a:r>
            <a:r>
              <a:rPr lang="ru-RU" sz="1400" dirty="0"/>
              <a:t> та </a:t>
            </a:r>
            <a:r>
              <a:rPr lang="ru-RU" sz="1400" dirty="0" err="1"/>
              <a:t>практичне</a:t>
            </a:r>
            <a:r>
              <a:rPr lang="ru-RU" sz="1400" dirty="0"/>
              <a:t> </a:t>
            </a:r>
            <a:r>
              <a:rPr lang="ru-RU" sz="1400" dirty="0" err="1"/>
              <a:t>значення</a:t>
            </a:r>
            <a:r>
              <a:rPr lang="ru-RU" sz="1400" dirty="0"/>
              <a:t> </a:t>
            </a:r>
            <a:r>
              <a:rPr lang="ru-RU" sz="1400" dirty="0" err="1"/>
              <a:t>результатів</a:t>
            </a:r>
            <a:r>
              <a:rPr lang="ru-RU" sz="1400" dirty="0"/>
              <a:t> </a:t>
            </a:r>
            <a:r>
              <a:rPr lang="ru-RU" sz="1400" dirty="0" err="1"/>
              <a:t>дисертації</a:t>
            </a:r>
            <a:r>
              <a:rPr lang="ru-RU" sz="1400" dirty="0"/>
              <a:t> (</a:t>
            </a:r>
            <a:r>
              <a:rPr lang="ru-RU" sz="1400" dirty="0" err="1"/>
              <a:t>витяг</a:t>
            </a:r>
            <a:r>
              <a:rPr lang="ru-RU" sz="1400" dirty="0"/>
              <a:t> з </a:t>
            </a:r>
            <a:r>
              <a:rPr lang="ru-RU" sz="1400" dirty="0" err="1"/>
              <a:t>міжкафедрального</a:t>
            </a:r>
            <a:r>
              <a:rPr lang="ru-RU" sz="1400" dirty="0"/>
              <a:t> </a:t>
            </a:r>
            <a:r>
              <a:rPr lang="ru-RU" sz="1400" dirty="0" err="1"/>
              <a:t>семінару</a:t>
            </a:r>
            <a:r>
              <a:rPr lang="ru-RU" sz="1400" dirty="0"/>
              <a:t>)</a:t>
            </a:r>
            <a:endParaRPr lang="ru-UA" sz="1400" dirty="0"/>
          </a:p>
        </p:txBody>
      </p:sp>
      <p:pic>
        <p:nvPicPr>
          <p:cNvPr id="10" name="Рисунок 20" descr="Значок галочки">
            <a:extLst>
              <a:ext uri="{FF2B5EF4-FFF2-40B4-BE49-F238E27FC236}">
                <a16:creationId xmlns:a16="http://schemas.microsoft.com/office/drawing/2014/main" id="{6174CC78-AED8-4E47-9952-4397128F75B9}"/>
              </a:ext>
            </a:extLst>
          </p:cNvPr>
          <p:cNvPicPr>
            <a:picLocks noChangeAspect="1"/>
          </p:cNvPicPr>
          <p:nvPr/>
        </p:nvPicPr>
        <p:blipFill rotWithShape="1">
          <a:blip r:embed="rId5">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l="-46413" t="-50148" r="-53884" b="-50148"/>
          <a:stretch/>
        </p:blipFill>
        <p:spPr>
          <a:xfrm>
            <a:off x="4957973" y="4982478"/>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46068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763398" y="1596044"/>
            <a:ext cx="4102217" cy="4106487"/>
          </a:xfrm>
        </p:spPr>
        <p:txBody>
          <a:bodyPr/>
          <a:lstStyle/>
          <a:p>
            <a:r>
              <a:rPr lang="ru-RU" sz="3000" b="1" dirty="0" err="1"/>
              <a:t>Засідання</a:t>
            </a:r>
            <a:r>
              <a:rPr lang="ru-RU" sz="3000" b="1" dirty="0"/>
              <a:t> </a:t>
            </a:r>
            <a:r>
              <a:rPr lang="ru-RU" sz="3000" b="1" dirty="0" err="1"/>
              <a:t>міжкафедрального</a:t>
            </a:r>
            <a:r>
              <a:rPr lang="ru-RU" sz="3000" b="1" dirty="0"/>
              <a:t> </a:t>
            </a:r>
            <a:r>
              <a:rPr lang="ru-RU" sz="3000" b="1" dirty="0" err="1"/>
              <a:t>наукового</a:t>
            </a:r>
            <a:r>
              <a:rPr lang="ru-RU" sz="3000" b="1" dirty="0"/>
              <a:t> </a:t>
            </a:r>
            <a:r>
              <a:rPr lang="ru-RU" sz="3000" b="1" dirty="0" err="1"/>
              <a:t>семінару</a:t>
            </a:r>
            <a:endParaRPr lang="uk-UA" sz="3000" b="1" dirty="0"/>
          </a:p>
        </p:txBody>
      </p:sp>
      <p:sp>
        <p:nvSpPr>
          <p:cNvPr id="8" name="Номер слайда 7"/>
          <p:cNvSpPr>
            <a:spLocks noGrp="1"/>
          </p:cNvSpPr>
          <p:nvPr>
            <p:ph type="sldNum" sz="quarter" idx="12"/>
          </p:nvPr>
        </p:nvSpPr>
        <p:spPr/>
        <p:txBody>
          <a:bodyPr/>
          <a:lstStyle/>
          <a:p>
            <a:pPr rtl="0"/>
            <a:fld id="{9FF96B15-8338-45D5-A943-561235072D66}" type="slidenum">
              <a:rPr lang="ru-RU" noProof="0" smtClean="0"/>
              <a:t>5</a:t>
            </a:fld>
            <a:endParaRPr lang="ru-RU" noProof="0"/>
          </a:p>
        </p:txBody>
      </p:sp>
      <p:graphicFrame>
        <p:nvGraphicFramePr>
          <p:cNvPr id="35" name="Схема 34"/>
          <p:cNvGraphicFramePr/>
          <p:nvPr>
            <p:extLst>
              <p:ext uri="{D42A27DB-BD31-4B8C-83A1-F6EECF244321}">
                <p14:modId xmlns:p14="http://schemas.microsoft.com/office/powerpoint/2010/main" val="2062120152"/>
              </p:ext>
            </p:extLst>
          </p:nvPr>
        </p:nvGraphicFramePr>
        <p:xfrm>
          <a:off x="4714613" y="1063415"/>
          <a:ext cx="7297277" cy="5661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6770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588723-F88E-4F02-B1A9-D1224233BEEF}"/>
              </a:ext>
            </a:extLst>
          </p:cNvPr>
          <p:cNvSpPr>
            <a:spLocks noGrp="1"/>
          </p:cNvSpPr>
          <p:nvPr>
            <p:ph type="title"/>
          </p:nvPr>
        </p:nvSpPr>
        <p:spPr>
          <a:xfrm>
            <a:off x="764774" y="2382068"/>
            <a:ext cx="3162115" cy="1973549"/>
          </a:xfrm>
        </p:spPr>
        <p:txBody>
          <a:bodyPr rtlCol="0">
            <a:normAutofit fontScale="90000"/>
          </a:bodyPr>
          <a:lstStyle/>
          <a:p>
            <a:pPr>
              <a:lnSpc>
                <a:spcPct val="107000"/>
              </a:lnSpc>
              <a:spcAft>
                <a:spcPts val="800"/>
              </a:spcAft>
            </a:pPr>
            <a:r>
              <a:rPr lang="ru-RU" sz="3600" b="1" dirty="0" err="1"/>
              <a:t>Підбір</a:t>
            </a:r>
            <a:r>
              <a:rPr lang="ru-RU" sz="3600" b="1" dirty="0"/>
              <a:t> </a:t>
            </a:r>
            <a:r>
              <a:rPr lang="ru-RU" sz="3600" b="1" dirty="0" err="1"/>
              <a:t>членів</a:t>
            </a:r>
            <a:r>
              <a:rPr lang="ru-RU" sz="3600" b="1" dirty="0"/>
              <a:t> </a:t>
            </a:r>
            <a:r>
              <a:rPr lang="ru-RU" sz="3600" b="1" dirty="0" err="1"/>
              <a:t>разової</a:t>
            </a:r>
            <a:r>
              <a:rPr lang="ru-RU" sz="3600" b="1" dirty="0"/>
              <a:t> ради</a:t>
            </a:r>
            <a:endParaRPr lang="ru-UA" sz="3600" b="1" dirty="0"/>
          </a:p>
        </p:txBody>
      </p:sp>
      <p:sp>
        <p:nvSpPr>
          <p:cNvPr id="7" name="Номер слайда 6">
            <a:extLst>
              <a:ext uri="{FF2B5EF4-FFF2-40B4-BE49-F238E27FC236}">
                <a16:creationId xmlns:a16="http://schemas.microsoft.com/office/drawing/2014/main" id="{6B48CA6F-C72D-F944-B10D-0504BB669B47}"/>
              </a:ext>
            </a:extLst>
          </p:cNvPr>
          <p:cNvSpPr>
            <a:spLocks noGrp="1"/>
          </p:cNvSpPr>
          <p:nvPr>
            <p:ph type="sldNum" sz="quarter" idx="12"/>
          </p:nvPr>
        </p:nvSpPr>
        <p:spPr/>
        <p:txBody>
          <a:bodyPr rtlCol="0"/>
          <a:lstStyle/>
          <a:p>
            <a:pPr marL="0" marR="0" lvl="0" indent="0" algn="ctr" defTabSz="457200" rtl="0" eaLnBrk="1" fontAlgn="auto" latinLnBrk="0" hangingPunct="1">
              <a:lnSpc>
                <a:spcPct val="100000"/>
              </a:lnSpc>
              <a:spcBef>
                <a:spcPts val="0"/>
              </a:spcBef>
              <a:spcAft>
                <a:spcPts val="0"/>
              </a:spcAft>
              <a:buClrTx/>
              <a:buSzTx/>
              <a:buFontTx/>
              <a:buNone/>
              <a:tabLst/>
              <a:defRPr/>
            </a:pPr>
            <a:fld id="{9FF96B15-8338-45D5-A943-561235072D66}" type="slidenum">
              <a:rPr kumimoji="0" lang="ru-RU"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ru-RU"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Прямоугольник 7"/>
          <p:cNvSpPr/>
          <p:nvPr/>
        </p:nvSpPr>
        <p:spPr>
          <a:xfrm>
            <a:off x="2459604" y="-14479"/>
            <a:ext cx="6096000" cy="981423"/>
          </a:xfrm>
          <a:prstGeom prst="rect">
            <a:avLst/>
          </a:prstGeom>
        </p:spPr>
        <p:txBody>
          <a:bodyPr>
            <a:spAutoFit/>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uk-UA" sz="18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uk-UA"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uk-UA" sz="18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uk-UA"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uk-UA" sz="18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uk-UA"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Схема 4">
            <a:extLst>
              <a:ext uri="{FF2B5EF4-FFF2-40B4-BE49-F238E27FC236}">
                <a16:creationId xmlns:a16="http://schemas.microsoft.com/office/drawing/2014/main" id="{00BB0DB1-F01B-49A6-959E-999FDA411755}"/>
              </a:ext>
            </a:extLst>
          </p:cNvPr>
          <p:cNvGraphicFramePr/>
          <p:nvPr>
            <p:extLst>
              <p:ext uri="{D42A27DB-BD31-4B8C-83A1-F6EECF244321}">
                <p14:modId xmlns:p14="http://schemas.microsoft.com/office/powerpoint/2010/main" val="1176298108"/>
              </p:ext>
            </p:extLst>
          </p:nvPr>
        </p:nvGraphicFramePr>
        <p:xfrm>
          <a:off x="509377" y="4508668"/>
          <a:ext cx="4169193" cy="11501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Схема 11">
            <a:extLst>
              <a:ext uri="{FF2B5EF4-FFF2-40B4-BE49-F238E27FC236}">
                <a16:creationId xmlns:a16="http://schemas.microsoft.com/office/drawing/2014/main" id="{77C81DF0-250F-4D9D-A22E-2C429DF9857A}"/>
              </a:ext>
            </a:extLst>
          </p:cNvPr>
          <p:cNvGraphicFramePr/>
          <p:nvPr>
            <p:extLst>
              <p:ext uri="{D42A27DB-BD31-4B8C-83A1-F6EECF244321}">
                <p14:modId xmlns:p14="http://schemas.microsoft.com/office/powerpoint/2010/main" val="1635340286"/>
              </p:ext>
            </p:extLst>
          </p:nvPr>
        </p:nvGraphicFramePr>
        <p:xfrm>
          <a:off x="3588540" y="295729"/>
          <a:ext cx="8516773" cy="281658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Схема 14">
            <a:extLst>
              <a:ext uri="{FF2B5EF4-FFF2-40B4-BE49-F238E27FC236}">
                <a16:creationId xmlns:a16="http://schemas.microsoft.com/office/drawing/2014/main" id="{4046A2A7-D3BB-4B9A-B50E-615F4727FAFF}"/>
              </a:ext>
            </a:extLst>
          </p:cNvPr>
          <p:cNvGraphicFramePr/>
          <p:nvPr>
            <p:extLst>
              <p:ext uri="{D42A27DB-BD31-4B8C-83A1-F6EECF244321}">
                <p14:modId xmlns:p14="http://schemas.microsoft.com/office/powerpoint/2010/main" val="3228580090"/>
              </p:ext>
            </p:extLst>
          </p:nvPr>
        </p:nvGraphicFramePr>
        <p:xfrm>
          <a:off x="4836415" y="3429000"/>
          <a:ext cx="7344386" cy="413617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8" name="Схема 17">
            <a:extLst>
              <a:ext uri="{FF2B5EF4-FFF2-40B4-BE49-F238E27FC236}">
                <a16:creationId xmlns:a16="http://schemas.microsoft.com/office/drawing/2014/main" id="{771916E8-A2C3-4D9B-86FC-8EA59A4F816E}"/>
              </a:ext>
            </a:extLst>
          </p:cNvPr>
          <p:cNvGraphicFramePr/>
          <p:nvPr>
            <p:extLst>
              <p:ext uri="{D42A27DB-BD31-4B8C-83A1-F6EECF244321}">
                <p14:modId xmlns:p14="http://schemas.microsoft.com/office/powerpoint/2010/main" val="3955569807"/>
              </p:ext>
            </p:extLst>
          </p:nvPr>
        </p:nvGraphicFramePr>
        <p:xfrm>
          <a:off x="170940" y="5964963"/>
          <a:ext cx="4349785" cy="738283"/>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3" name="Схема 22">
            <a:extLst>
              <a:ext uri="{FF2B5EF4-FFF2-40B4-BE49-F238E27FC236}">
                <a16:creationId xmlns:a16="http://schemas.microsoft.com/office/drawing/2014/main" id="{96637427-34FC-484E-AD54-4B17D6D4D740}"/>
              </a:ext>
            </a:extLst>
          </p:cNvPr>
          <p:cNvGraphicFramePr/>
          <p:nvPr>
            <p:extLst>
              <p:ext uri="{D42A27DB-BD31-4B8C-83A1-F6EECF244321}">
                <p14:modId xmlns:p14="http://schemas.microsoft.com/office/powerpoint/2010/main" val="466716660"/>
              </p:ext>
            </p:extLst>
          </p:nvPr>
        </p:nvGraphicFramePr>
        <p:xfrm>
          <a:off x="4095757" y="3170942"/>
          <a:ext cx="8096243" cy="954167"/>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Tree>
    <p:extLst>
      <p:ext uri="{BB962C8B-B14F-4D97-AF65-F5344CB8AC3E}">
        <p14:creationId xmlns:p14="http://schemas.microsoft.com/office/powerpoint/2010/main" val="3232827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Office_30104599_TF66741836" id="{AA3878B7-3FDB-4B6B-A8DF-73093994643B}" vid="{911F6A47-A707-4A03-9914-480CE2EF2D90}"/>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3E0B16-80BF-4868-8813-6B17170D724D}">
  <ds:schemaRefs>
    <ds:schemaRef ds:uri="http://schemas.microsoft.com/sharepoint/v3/contenttype/forms"/>
  </ds:schemaRefs>
</ds:datastoreItem>
</file>

<file path=customXml/itemProps2.xml><?xml version="1.0" encoding="utf-8"?>
<ds:datastoreItem xmlns:ds="http://schemas.openxmlformats.org/officeDocument/2006/customXml" ds:itemID="{4DA1C8E2-513F-4C9C-99C7-9AE0E7429B06}">
  <ds:schemaRefs>
    <ds:schemaRef ds:uri="fb0879af-3eba-417a-a55a-ffe6dcd6ca77"/>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BFA294F-07D1-46AB-ABEC-1B0200FE3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Процедуры начала года</Template>
  <TotalTime>0</TotalTime>
  <Words>932</Words>
  <Application>Microsoft Office PowerPoint</Application>
  <PresentationFormat>Широкий екран</PresentationFormat>
  <Paragraphs>66</Paragraphs>
  <Slides>6</Slides>
  <Notes>5</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6</vt:i4>
      </vt:variant>
    </vt:vector>
  </HeadingPairs>
  <TitlesOfParts>
    <vt:vector size="12" baseType="lpstr">
      <vt:lpstr>Arial</vt:lpstr>
      <vt:lpstr>Calibri</vt:lpstr>
      <vt:lpstr>Century Gothic</vt:lpstr>
      <vt:lpstr>Times New Roman</vt:lpstr>
      <vt:lpstr>Wingdings 3</vt:lpstr>
      <vt:lpstr>Ион (конференц-зал)</vt:lpstr>
      <vt:lpstr>Про атестацію здобувачів ступеня доктора філософії</vt:lpstr>
      <vt:lpstr>Процедура підготовки та проведення захисту проводиться відповідно до:  </vt:lpstr>
      <vt:lpstr>Оформлення дисертації</vt:lpstr>
      <vt:lpstr>Перевірка дисертації на плагіат</vt:lpstr>
      <vt:lpstr>Засідання міжкафедрального наукового семінару</vt:lpstr>
      <vt:lpstr>Підбір членів разової ради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2023-05-26T07:06:26Z</dcterms:created>
  <dcterms:modified xsi:type="dcterms:W3CDTF">2024-03-11T10:08:41Z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