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Montserrat" panose="00000500000000000000" pitchFamily="2" charset="-52"/>
      <p:regular r:id="rId28"/>
    </p:embeddedFont>
    <p:embeddedFont>
      <p:font typeface="Montserrat Bold" panose="00000800000000000000" charset="-52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9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svg"/><Relationship Id="rId7" Type="http://schemas.openxmlformats.org/officeDocument/2006/relationships/image" Target="../media/image43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7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5.svg"/><Relationship Id="rId5" Type="http://schemas.openxmlformats.org/officeDocument/2006/relationships/image" Target="../media/image20.pn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4" Type="http://schemas.openxmlformats.org/officeDocument/2006/relationships/image" Target="../media/image19.svg"/><Relationship Id="rId9" Type="http://schemas.openxmlformats.org/officeDocument/2006/relationships/image" Target="../media/image2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.png"/><Relationship Id="rId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98322">
            <a:off x="12872211" y="-2776467"/>
            <a:ext cx="8774178" cy="8796169"/>
          </a:xfrm>
          <a:custGeom>
            <a:avLst/>
            <a:gdLst/>
            <a:ahLst/>
            <a:cxnLst/>
            <a:rect l="l" t="t" r="r" b="b"/>
            <a:pathLst>
              <a:path w="8774178" h="8796169">
                <a:moveTo>
                  <a:pt x="0" y="0"/>
                </a:moveTo>
                <a:lnTo>
                  <a:pt x="8774178" y="0"/>
                </a:lnTo>
                <a:lnTo>
                  <a:pt x="8774178" y="8796168"/>
                </a:lnTo>
                <a:lnTo>
                  <a:pt x="0" y="8796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3" name="Group 3"/>
          <p:cNvGrpSpPr/>
          <p:nvPr/>
        </p:nvGrpSpPr>
        <p:grpSpPr>
          <a:xfrm>
            <a:off x="10463626" y="1621617"/>
            <a:ext cx="753561" cy="75356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778711" y="7667323"/>
            <a:ext cx="1578921" cy="157892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853519" y="-128934"/>
            <a:ext cx="5008226" cy="5008226"/>
          </a:xfrm>
          <a:custGeom>
            <a:avLst/>
            <a:gdLst/>
            <a:ahLst/>
            <a:cxnLst/>
            <a:rect l="l" t="t" r="r" b="b"/>
            <a:pathLst>
              <a:path w="5008226" h="5008226">
                <a:moveTo>
                  <a:pt x="0" y="0"/>
                </a:moveTo>
                <a:lnTo>
                  <a:pt x="5008226" y="0"/>
                </a:lnTo>
                <a:lnTo>
                  <a:pt x="5008226" y="5008225"/>
                </a:lnTo>
                <a:lnTo>
                  <a:pt x="0" y="50082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" name="TextBox 10"/>
          <p:cNvSpPr txBox="1"/>
          <p:nvPr/>
        </p:nvSpPr>
        <p:spPr>
          <a:xfrm>
            <a:off x="1367131" y="3714421"/>
            <a:ext cx="10072534" cy="3454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868"/>
              </a:lnSpc>
              <a:spcBef>
                <a:spcPct val="0"/>
              </a:spcBef>
            </a:pPr>
            <a:r>
              <a:rPr lang="en-US" sz="9905">
                <a:solidFill>
                  <a:srgbClr val="000000"/>
                </a:solidFill>
                <a:latin typeface="Montserrat Bold"/>
              </a:rPr>
              <a:t>Мотиваційний лист</a:t>
            </a:r>
          </a:p>
        </p:txBody>
      </p:sp>
      <p:sp>
        <p:nvSpPr>
          <p:cNvPr id="11" name="Freeform 11"/>
          <p:cNvSpPr/>
          <p:nvPr/>
        </p:nvSpPr>
        <p:spPr>
          <a:xfrm>
            <a:off x="7720640" y="6172200"/>
            <a:ext cx="3119767" cy="4114800"/>
          </a:xfrm>
          <a:custGeom>
            <a:avLst/>
            <a:gdLst/>
            <a:ahLst/>
            <a:cxnLst/>
            <a:rect l="l" t="t" r="r" b="b"/>
            <a:pathLst>
              <a:path w="3119767" h="4114800">
                <a:moveTo>
                  <a:pt x="0" y="0"/>
                </a:moveTo>
                <a:lnTo>
                  <a:pt x="3119767" y="0"/>
                </a:lnTo>
                <a:lnTo>
                  <a:pt x="31197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2" name="TextBox 12"/>
          <p:cNvSpPr txBox="1"/>
          <p:nvPr/>
        </p:nvSpPr>
        <p:spPr>
          <a:xfrm>
            <a:off x="1367131" y="7227854"/>
            <a:ext cx="7173539" cy="171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2"/>
              </a:lnSpc>
            </a:pPr>
            <a:r>
              <a:rPr lang="en-US" sz="3308">
                <a:solidFill>
                  <a:srgbClr val="000000"/>
                </a:solidFill>
                <a:latin typeface="Montserrat"/>
              </a:rPr>
              <a:t>Що це?</a:t>
            </a:r>
          </a:p>
          <a:p>
            <a:pPr algn="l">
              <a:lnSpc>
                <a:spcPts val="4632"/>
              </a:lnSpc>
            </a:pPr>
            <a:r>
              <a:rPr lang="en-US" sz="3308">
                <a:solidFill>
                  <a:srgbClr val="000000"/>
                </a:solidFill>
                <a:latin typeface="Montserrat"/>
              </a:rPr>
              <a:t>Для кого?</a:t>
            </a:r>
          </a:p>
          <a:p>
            <a:pPr algn="l">
              <a:lnSpc>
                <a:spcPts val="4632"/>
              </a:lnSpc>
              <a:spcBef>
                <a:spcPct val="0"/>
              </a:spcBef>
            </a:pPr>
            <a:r>
              <a:rPr lang="en-US" sz="3308">
                <a:solidFill>
                  <a:srgbClr val="000000"/>
                </a:solidFill>
                <a:latin typeface="Montserrat"/>
              </a:rPr>
              <a:t>Як зробити?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74361"/>
            <a:chOff x="0" y="0"/>
            <a:chExt cx="9414331" cy="9648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910171" y="185112"/>
            <a:ext cx="4449312" cy="4282463"/>
          </a:xfrm>
          <a:custGeom>
            <a:avLst/>
            <a:gdLst/>
            <a:ahLst/>
            <a:cxnLst/>
            <a:rect l="l" t="t" r="r" b="b"/>
            <a:pathLst>
              <a:path w="4449312" h="4282463">
                <a:moveTo>
                  <a:pt x="0" y="0"/>
                </a:moveTo>
                <a:lnTo>
                  <a:pt x="4449312" y="0"/>
                </a:lnTo>
                <a:lnTo>
                  <a:pt x="4449312" y="4282462"/>
                </a:lnTo>
                <a:lnTo>
                  <a:pt x="0" y="4282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TextBox 6"/>
          <p:cNvSpPr txBox="1"/>
          <p:nvPr/>
        </p:nvSpPr>
        <p:spPr>
          <a:xfrm>
            <a:off x="1737398" y="3221086"/>
            <a:ext cx="8397219" cy="124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76"/>
              </a:lnSpc>
              <a:spcBef>
                <a:spcPct val="0"/>
              </a:spcBef>
            </a:pPr>
            <a:r>
              <a:rPr lang="en-US" sz="7340">
                <a:solidFill>
                  <a:srgbClr val="000000"/>
                </a:solidFill>
                <a:latin typeface="Montserrat Bold"/>
              </a:rPr>
              <a:t>Приклад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7398" y="4734274"/>
            <a:ext cx="10172774" cy="4708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143"/>
              </a:lnSpc>
              <a:spcBef>
                <a:spcPct val="0"/>
              </a:spcBef>
            </a:pPr>
            <a:r>
              <a:rPr lang="en-US" sz="2959">
                <a:solidFill>
                  <a:srgbClr val="101010"/>
                </a:solidFill>
                <a:latin typeface="Montserrat"/>
              </a:rPr>
              <a:t>    Звертаюся до Вас щодо вступу на бакалаврську програму зі спеціальності «Право», у якій я дуже зацікавлений. Отримання ступеня «бакалавр права» в одному з найпрестижніших університетів України є моїм шансом збагатити свої знання, зрости особисто й професійно та зробити свій внесок у розвиток суспільства, захищаючи фундаментальні права і свободи людини і громадянина як в Україні, так і закордоном.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74361"/>
            <a:chOff x="0" y="0"/>
            <a:chExt cx="9414331" cy="9648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358778" y="370712"/>
            <a:ext cx="5111419" cy="4772788"/>
          </a:xfrm>
          <a:custGeom>
            <a:avLst/>
            <a:gdLst/>
            <a:ahLst/>
            <a:cxnLst/>
            <a:rect l="l" t="t" r="r" b="b"/>
            <a:pathLst>
              <a:path w="5111419" h="4772788">
                <a:moveTo>
                  <a:pt x="0" y="0"/>
                </a:moveTo>
                <a:lnTo>
                  <a:pt x="5111419" y="0"/>
                </a:lnTo>
                <a:lnTo>
                  <a:pt x="5111419" y="4772788"/>
                </a:lnTo>
                <a:lnTo>
                  <a:pt x="0" y="4772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TextBox 6"/>
          <p:cNvSpPr txBox="1"/>
          <p:nvPr/>
        </p:nvSpPr>
        <p:spPr>
          <a:xfrm>
            <a:off x="1737398" y="3221086"/>
            <a:ext cx="8397219" cy="124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76"/>
              </a:lnSpc>
              <a:spcBef>
                <a:spcPct val="0"/>
              </a:spcBef>
            </a:pPr>
            <a:r>
              <a:rPr lang="en-US" sz="7340">
                <a:solidFill>
                  <a:srgbClr val="000000"/>
                </a:solidFill>
                <a:latin typeface="Montserrat Bold"/>
              </a:rPr>
              <a:t>Приклад 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7398" y="4734274"/>
            <a:ext cx="10172774" cy="4708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43"/>
              </a:lnSpc>
            </a:pPr>
            <a:r>
              <a:rPr lang="en-US" sz="2959">
                <a:solidFill>
                  <a:srgbClr val="101010"/>
                </a:solidFill>
                <a:latin typeface="Montserrat"/>
              </a:rPr>
              <a:t>  Перед тим, як писати мотиваційний лист, я ретельно переглянув й ознайомився з навчальними освітніми програмами закладів вищої освіти України. Проте, я глибоко переконаний, що саме Дніпровський національний університет дасть змогу мені реалізувати свої філологічні здібності.</a:t>
            </a:r>
          </a:p>
          <a:p>
            <a:pPr algn="just">
              <a:lnSpc>
                <a:spcPts val="4143"/>
              </a:lnSpc>
            </a:pPr>
            <a:r>
              <a:rPr lang="en-US" sz="2959">
                <a:solidFill>
                  <a:srgbClr val="101010"/>
                </a:solidFill>
                <a:latin typeface="Montserrat"/>
              </a:rPr>
              <a:t>    По-перше,</a:t>
            </a:r>
          </a:p>
          <a:p>
            <a:pPr marL="0" lvl="0" indent="0" algn="just">
              <a:lnSpc>
                <a:spcPts val="4143"/>
              </a:lnSpc>
              <a:spcBef>
                <a:spcPct val="0"/>
              </a:spcBef>
            </a:pPr>
            <a:r>
              <a:rPr lang="en-US" sz="2959">
                <a:solidFill>
                  <a:srgbClr val="101010"/>
                </a:solidFill>
                <a:latin typeface="Montserrat"/>
              </a:rPr>
              <a:t>    По-друге,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600FE">
                <a:alpha val="100000"/>
              </a:srgbClr>
            </a:gs>
            <a:gs pos="25000">
              <a:srgbClr val="C900FE">
                <a:alpha val="100000"/>
              </a:srgbClr>
            </a:gs>
            <a:gs pos="50000">
              <a:srgbClr val="A136FF">
                <a:alpha val="100000"/>
              </a:srgbClr>
            </a:gs>
            <a:gs pos="75000">
              <a:srgbClr val="5142F0">
                <a:alpha val="100000"/>
              </a:srgbClr>
            </a:gs>
            <a:gs pos="100000">
              <a:srgbClr val="0033D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2821" y="636933"/>
            <a:ext cx="17177026" cy="8995198"/>
            <a:chOff x="0" y="0"/>
            <a:chExt cx="4523990" cy="23691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3990" cy="2369106"/>
            </a:xfrm>
            <a:custGeom>
              <a:avLst/>
              <a:gdLst/>
              <a:ahLst/>
              <a:cxnLst/>
              <a:rect l="l" t="t" r="r" b="b"/>
              <a:pathLst>
                <a:path w="4523990" h="2369106">
                  <a:moveTo>
                    <a:pt x="10366" y="0"/>
                  </a:moveTo>
                  <a:lnTo>
                    <a:pt x="4513624" y="0"/>
                  </a:lnTo>
                  <a:cubicBezTo>
                    <a:pt x="4519349" y="0"/>
                    <a:pt x="4523990" y="4641"/>
                    <a:pt x="4523990" y="10366"/>
                  </a:cubicBezTo>
                  <a:lnTo>
                    <a:pt x="4523990" y="2358739"/>
                  </a:lnTo>
                  <a:cubicBezTo>
                    <a:pt x="4523990" y="2361489"/>
                    <a:pt x="4522898" y="2364125"/>
                    <a:pt x="4520954" y="2366069"/>
                  </a:cubicBezTo>
                  <a:cubicBezTo>
                    <a:pt x="4519010" y="2368013"/>
                    <a:pt x="4516373" y="2369106"/>
                    <a:pt x="4513624" y="2369106"/>
                  </a:cubicBezTo>
                  <a:lnTo>
                    <a:pt x="10366" y="2369106"/>
                  </a:lnTo>
                  <a:cubicBezTo>
                    <a:pt x="7617" y="2369106"/>
                    <a:pt x="4980" y="2368013"/>
                    <a:pt x="3036" y="2366069"/>
                  </a:cubicBezTo>
                  <a:cubicBezTo>
                    <a:pt x="1092" y="2364125"/>
                    <a:pt x="0" y="2361489"/>
                    <a:pt x="0" y="2358739"/>
                  </a:cubicBezTo>
                  <a:lnTo>
                    <a:pt x="0" y="10366"/>
                  </a:lnTo>
                  <a:cubicBezTo>
                    <a:pt x="0" y="7617"/>
                    <a:pt x="1092" y="4980"/>
                    <a:pt x="3036" y="3036"/>
                  </a:cubicBezTo>
                  <a:cubicBezTo>
                    <a:pt x="4980" y="1092"/>
                    <a:pt x="7617" y="0"/>
                    <a:pt x="10366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23990" cy="24167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58194" y="4058514"/>
            <a:ext cx="3628085" cy="4414507"/>
            <a:chOff x="0" y="0"/>
            <a:chExt cx="1693662" cy="20607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93662" cy="2060779"/>
            </a:xfrm>
            <a:custGeom>
              <a:avLst/>
              <a:gdLst/>
              <a:ahLst/>
              <a:cxnLst/>
              <a:rect l="l" t="t" r="r" b="b"/>
              <a:pathLst>
                <a:path w="1693662" h="2060779">
                  <a:moveTo>
                    <a:pt x="49079" y="0"/>
                  </a:moveTo>
                  <a:lnTo>
                    <a:pt x="1644582" y="0"/>
                  </a:lnTo>
                  <a:cubicBezTo>
                    <a:pt x="1671688" y="0"/>
                    <a:pt x="1693662" y="21974"/>
                    <a:pt x="1693662" y="49079"/>
                  </a:cubicBezTo>
                  <a:lnTo>
                    <a:pt x="1693662" y="2011700"/>
                  </a:lnTo>
                  <a:cubicBezTo>
                    <a:pt x="1693662" y="2038806"/>
                    <a:pt x="1671688" y="2060779"/>
                    <a:pt x="1644582" y="2060779"/>
                  </a:cubicBezTo>
                  <a:lnTo>
                    <a:pt x="49079" y="2060779"/>
                  </a:lnTo>
                  <a:cubicBezTo>
                    <a:pt x="21974" y="2060779"/>
                    <a:pt x="0" y="2038806"/>
                    <a:pt x="0" y="2011700"/>
                  </a:cubicBezTo>
                  <a:lnTo>
                    <a:pt x="0" y="49079"/>
                  </a:lnTo>
                  <a:cubicBezTo>
                    <a:pt x="0" y="21974"/>
                    <a:pt x="21974" y="0"/>
                    <a:pt x="490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693662" cy="21084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0799" y="4238805"/>
            <a:ext cx="3262874" cy="4031036"/>
            <a:chOff x="0" y="0"/>
            <a:chExt cx="1523174" cy="18817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23174" cy="1881768"/>
            </a:xfrm>
            <a:custGeom>
              <a:avLst/>
              <a:gdLst/>
              <a:ahLst/>
              <a:cxnLst/>
              <a:rect l="l" t="t" r="r" b="b"/>
              <a:pathLst>
                <a:path w="1523174" h="1881768">
                  <a:moveTo>
                    <a:pt x="54573" y="0"/>
                  </a:moveTo>
                  <a:lnTo>
                    <a:pt x="1468601" y="0"/>
                  </a:lnTo>
                  <a:cubicBezTo>
                    <a:pt x="1483075" y="0"/>
                    <a:pt x="1496956" y="5750"/>
                    <a:pt x="1507190" y="15984"/>
                  </a:cubicBezTo>
                  <a:cubicBezTo>
                    <a:pt x="1517425" y="26218"/>
                    <a:pt x="1523174" y="40099"/>
                    <a:pt x="1523174" y="54573"/>
                  </a:cubicBezTo>
                  <a:lnTo>
                    <a:pt x="1523174" y="1827195"/>
                  </a:lnTo>
                  <a:cubicBezTo>
                    <a:pt x="1523174" y="1841668"/>
                    <a:pt x="1517425" y="1855549"/>
                    <a:pt x="1507190" y="1865784"/>
                  </a:cubicBezTo>
                  <a:cubicBezTo>
                    <a:pt x="1496956" y="1876018"/>
                    <a:pt x="1483075" y="1881768"/>
                    <a:pt x="1468601" y="1881768"/>
                  </a:cubicBezTo>
                  <a:lnTo>
                    <a:pt x="54573" y="1881768"/>
                  </a:lnTo>
                  <a:cubicBezTo>
                    <a:pt x="40099" y="1881768"/>
                    <a:pt x="26218" y="1876018"/>
                    <a:pt x="15984" y="1865784"/>
                  </a:cubicBezTo>
                  <a:cubicBezTo>
                    <a:pt x="5750" y="1855549"/>
                    <a:pt x="0" y="1841668"/>
                    <a:pt x="0" y="1827195"/>
                  </a:cubicBezTo>
                  <a:lnTo>
                    <a:pt x="0" y="54573"/>
                  </a:lnTo>
                  <a:cubicBezTo>
                    <a:pt x="0" y="40099"/>
                    <a:pt x="5750" y="26218"/>
                    <a:pt x="15984" y="15984"/>
                  </a:cubicBezTo>
                  <a:cubicBezTo>
                    <a:pt x="26218" y="5750"/>
                    <a:pt x="40099" y="0"/>
                    <a:pt x="5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523174" cy="19293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21004" y="3295921"/>
            <a:ext cx="1902465" cy="190246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323605" y="3590174"/>
            <a:ext cx="1297262" cy="1297262"/>
          </a:xfrm>
          <a:custGeom>
            <a:avLst/>
            <a:gdLst/>
            <a:ahLst/>
            <a:cxnLst/>
            <a:rect l="l" t="t" r="r" b="b"/>
            <a:pathLst>
              <a:path w="1297262" h="1297262">
                <a:moveTo>
                  <a:pt x="0" y="0"/>
                </a:moveTo>
                <a:lnTo>
                  <a:pt x="1297262" y="0"/>
                </a:lnTo>
                <a:lnTo>
                  <a:pt x="1297262" y="1297262"/>
                </a:lnTo>
                <a:lnTo>
                  <a:pt x="0" y="1297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15" name="Group 15"/>
          <p:cNvGrpSpPr/>
          <p:nvPr/>
        </p:nvGrpSpPr>
        <p:grpSpPr>
          <a:xfrm>
            <a:off x="7104456" y="4058514"/>
            <a:ext cx="3628085" cy="4414507"/>
            <a:chOff x="0" y="0"/>
            <a:chExt cx="1693662" cy="206077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93662" cy="2060779"/>
            </a:xfrm>
            <a:custGeom>
              <a:avLst/>
              <a:gdLst/>
              <a:ahLst/>
              <a:cxnLst/>
              <a:rect l="l" t="t" r="r" b="b"/>
              <a:pathLst>
                <a:path w="1693662" h="2060779">
                  <a:moveTo>
                    <a:pt x="49079" y="0"/>
                  </a:moveTo>
                  <a:lnTo>
                    <a:pt x="1644582" y="0"/>
                  </a:lnTo>
                  <a:cubicBezTo>
                    <a:pt x="1671688" y="0"/>
                    <a:pt x="1693662" y="21974"/>
                    <a:pt x="1693662" y="49079"/>
                  </a:cubicBezTo>
                  <a:lnTo>
                    <a:pt x="1693662" y="2011700"/>
                  </a:lnTo>
                  <a:cubicBezTo>
                    <a:pt x="1693662" y="2038806"/>
                    <a:pt x="1671688" y="2060779"/>
                    <a:pt x="1644582" y="2060779"/>
                  </a:cubicBezTo>
                  <a:lnTo>
                    <a:pt x="49079" y="2060779"/>
                  </a:lnTo>
                  <a:cubicBezTo>
                    <a:pt x="21974" y="2060779"/>
                    <a:pt x="0" y="2038806"/>
                    <a:pt x="0" y="2011700"/>
                  </a:cubicBezTo>
                  <a:lnTo>
                    <a:pt x="0" y="49079"/>
                  </a:lnTo>
                  <a:cubicBezTo>
                    <a:pt x="0" y="21974"/>
                    <a:pt x="21974" y="0"/>
                    <a:pt x="490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693662" cy="21084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87061" y="4238805"/>
            <a:ext cx="3262874" cy="4031036"/>
            <a:chOff x="0" y="0"/>
            <a:chExt cx="1523174" cy="188176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23174" cy="1881768"/>
            </a:xfrm>
            <a:custGeom>
              <a:avLst/>
              <a:gdLst/>
              <a:ahLst/>
              <a:cxnLst/>
              <a:rect l="l" t="t" r="r" b="b"/>
              <a:pathLst>
                <a:path w="1523174" h="1881768">
                  <a:moveTo>
                    <a:pt x="54573" y="0"/>
                  </a:moveTo>
                  <a:lnTo>
                    <a:pt x="1468601" y="0"/>
                  </a:lnTo>
                  <a:cubicBezTo>
                    <a:pt x="1483075" y="0"/>
                    <a:pt x="1496956" y="5750"/>
                    <a:pt x="1507190" y="15984"/>
                  </a:cubicBezTo>
                  <a:cubicBezTo>
                    <a:pt x="1517425" y="26218"/>
                    <a:pt x="1523174" y="40099"/>
                    <a:pt x="1523174" y="54573"/>
                  </a:cubicBezTo>
                  <a:lnTo>
                    <a:pt x="1523174" y="1827195"/>
                  </a:lnTo>
                  <a:cubicBezTo>
                    <a:pt x="1523174" y="1841668"/>
                    <a:pt x="1517425" y="1855549"/>
                    <a:pt x="1507190" y="1865784"/>
                  </a:cubicBezTo>
                  <a:cubicBezTo>
                    <a:pt x="1496956" y="1876018"/>
                    <a:pt x="1483075" y="1881768"/>
                    <a:pt x="1468601" y="1881768"/>
                  </a:cubicBezTo>
                  <a:lnTo>
                    <a:pt x="54573" y="1881768"/>
                  </a:lnTo>
                  <a:cubicBezTo>
                    <a:pt x="40099" y="1881768"/>
                    <a:pt x="26218" y="1876018"/>
                    <a:pt x="15984" y="1865784"/>
                  </a:cubicBezTo>
                  <a:cubicBezTo>
                    <a:pt x="5750" y="1855549"/>
                    <a:pt x="0" y="1841668"/>
                    <a:pt x="0" y="1827195"/>
                  </a:cubicBezTo>
                  <a:lnTo>
                    <a:pt x="0" y="54573"/>
                  </a:lnTo>
                  <a:cubicBezTo>
                    <a:pt x="0" y="40099"/>
                    <a:pt x="5750" y="26218"/>
                    <a:pt x="15984" y="15984"/>
                  </a:cubicBezTo>
                  <a:cubicBezTo>
                    <a:pt x="26218" y="5750"/>
                    <a:pt x="40099" y="0"/>
                    <a:pt x="5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1523174" cy="19293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967265" y="3295921"/>
            <a:ext cx="1902465" cy="190246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237365" y="4058514"/>
            <a:ext cx="3628085" cy="4414507"/>
            <a:chOff x="0" y="0"/>
            <a:chExt cx="1693662" cy="206077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693662" cy="2060779"/>
            </a:xfrm>
            <a:custGeom>
              <a:avLst/>
              <a:gdLst/>
              <a:ahLst/>
              <a:cxnLst/>
              <a:rect l="l" t="t" r="r" b="b"/>
              <a:pathLst>
                <a:path w="1693662" h="2060779">
                  <a:moveTo>
                    <a:pt x="49079" y="0"/>
                  </a:moveTo>
                  <a:lnTo>
                    <a:pt x="1644582" y="0"/>
                  </a:lnTo>
                  <a:cubicBezTo>
                    <a:pt x="1671688" y="0"/>
                    <a:pt x="1693662" y="21974"/>
                    <a:pt x="1693662" y="49079"/>
                  </a:cubicBezTo>
                  <a:lnTo>
                    <a:pt x="1693662" y="2011700"/>
                  </a:lnTo>
                  <a:cubicBezTo>
                    <a:pt x="1693662" y="2038806"/>
                    <a:pt x="1671688" y="2060779"/>
                    <a:pt x="1644582" y="2060779"/>
                  </a:cubicBezTo>
                  <a:lnTo>
                    <a:pt x="49079" y="2060779"/>
                  </a:lnTo>
                  <a:cubicBezTo>
                    <a:pt x="21974" y="2060779"/>
                    <a:pt x="0" y="2038806"/>
                    <a:pt x="0" y="2011700"/>
                  </a:cubicBezTo>
                  <a:lnTo>
                    <a:pt x="0" y="49079"/>
                  </a:lnTo>
                  <a:cubicBezTo>
                    <a:pt x="0" y="21974"/>
                    <a:pt x="21974" y="0"/>
                    <a:pt x="4907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1693662" cy="21084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1419970" y="4238805"/>
            <a:ext cx="3262874" cy="4031036"/>
            <a:chOff x="0" y="0"/>
            <a:chExt cx="1523174" cy="188176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523174" cy="1881768"/>
            </a:xfrm>
            <a:custGeom>
              <a:avLst/>
              <a:gdLst/>
              <a:ahLst/>
              <a:cxnLst/>
              <a:rect l="l" t="t" r="r" b="b"/>
              <a:pathLst>
                <a:path w="1523174" h="1881768">
                  <a:moveTo>
                    <a:pt x="54573" y="0"/>
                  </a:moveTo>
                  <a:lnTo>
                    <a:pt x="1468601" y="0"/>
                  </a:lnTo>
                  <a:cubicBezTo>
                    <a:pt x="1483075" y="0"/>
                    <a:pt x="1496956" y="5750"/>
                    <a:pt x="1507190" y="15984"/>
                  </a:cubicBezTo>
                  <a:cubicBezTo>
                    <a:pt x="1517425" y="26218"/>
                    <a:pt x="1523174" y="40099"/>
                    <a:pt x="1523174" y="54573"/>
                  </a:cubicBezTo>
                  <a:lnTo>
                    <a:pt x="1523174" y="1827195"/>
                  </a:lnTo>
                  <a:cubicBezTo>
                    <a:pt x="1523174" y="1841668"/>
                    <a:pt x="1517425" y="1855549"/>
                    <a:pt x="1507190" y="1865784"/>
                  </a:cubicBezTo>
                  <a:cubicBezTo>
                    <a:pt x="1496956" y="1876018"/>
                    <a:pt x="1483075" y="1881768"/>
                    <a:pt x="1468601" y="1881768"/>
                  </a:cubicBezTo>
                  <a:lnTo>
                    <a:pt x="54573" y="1881768"/>
                  </a:lnTo>
                  <a:cubicBezTo>
                    <a:pt x="40099" y="1881768"/>
                    <a:pt x="26218" y="1876018"/>
                    <a:pt x="15984" y="1865784"/>
                  </a:cubicBezTo>
                  <a:cubicBezTo>
                    <a:pt x="5750" y="1855549"/>
                    <a:pt x="0" y="1841668"/>
                    <a:pt x="0" y="1827195"/>
                  </a:cubicBezTo>
                  <a:lnTo>
                    <a:pt x="0" y="54573"/>
                  </a:lnTo>
                  <a:cubicBezTo>
                    <a:pt x="0" y="40099"/>
                    <a:pt x="5750" y="26218"/>
                    <a:pt x="15984" y="15984"/>
                  </a:cubicBezTo>
                  <a:cubicBezTo>
                    <a:pt x="26218" y="5750"/>
                    <a:pt x="40099" y="0"/>
                    <a:pt x="5457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1523174" cy="192939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2100175" y="3295921"/>
            <a:ext cx="1902465" cy="1902465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12399415" y="3716328"/>
            <a:ext cx="1263132" cy="1044955"/>
          </a:xfrm>
          <a:custGeom>
            <a:avLst/>
            <a:gdLst/>
            <a:ahLst/>
            <a:cxnLst/>
            <a:rect l="l" t="t" r="r" b="b"/>
            <a:pathLst>
              <a:path w="1263132" h="1044955">
                <a:moveTo>
                  <a:pt x="0" y="0"/>
                </a:moveTo>
                <a:lnTo>
                  <a:pt x="1263132" y="0"/>
                </a:lnTo>
                <a:lnTo>
                  <a:pt x="1263132" y="1044955"/>
                </a:lnTo>
                <a:lnTo>
                  <a:pt x="0" y="10449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4" name="Freeform 34"/>
          <p:cNvSpPr/>
          <p:nvPr/>
        </p:nvSpPr>
        <p:spPr>
          <a:xfrm>
            <a:off x="8468087" y="3716328"/>
            <a:ext cx="883328" cy="1099164"/>
          </a:xfrm>
          <a:custGeom>
            <a:avLst/>
            <a:gdLst/>
            <a:ahLst/>
            <a:cxnLst/>
            <a:rect l="l" t="t" r="r" b="b"/>
            <a:pathLst>
              <a:path w="883328" h="1099164">
                <a:moveTo>
                  <a:pt x="0" y="0"/>
                </a:moveTo>
                <a:lnTo>
                  <a:pt x="883328" y="0"/>
                </a:lnTo>
                <a:lnTo>
                  <a:pt x="883328" y="1099163"/>
                </a:lnTo>
                <a:lnTo>
                  <a:pt x="0" y="10991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5" name="Freeform 35"/>
          <p:cNvSpPr/>
          <p:nvPr/>
        </p:nvSpPr>
        <p:spPr>
          <a:xfrm>
            <a:off x="259470" y="696004"/>
            <a:ext cx="3274063" cy="3020323"/>
          </a:xfrm>
          <a:custGeom>
            <a:avLst/>
            <a:gdLst/>
            <a:ahLst/>
            <a:cxnLst/>
            <a:rect l="l" t="t" r="r" b="b"/>
            <a:pathLst>
              <a:path w="3274063" h="3020323">
                <a:moveTo>
                  <a:pt x="0" y="0"/>
                </a:moveTo>
                <a:lnTo>
                  <a:pt x="3274063" y="0"/>
                </a:lnTo>
                <a:lnTo>
                  <a:pt x="3274063" y="3020324"/>
                </a:lnTo>
                <a:lnTo>
                  <a:pt x="0" y="30203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6" name="TextBox 36"/>
          <p:cNvSpPr txBox="1"/>
          <p:nvPr/>
        </p:nvSpPr>
        <p:spPr>
          <a:xfrm>
            <a:off x="3533533" y="5455561"/>
            <a:ext cx="2877407" cy="1075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3"/>
              </a:lnSpc>
              <a:spcBef>
                <a:spcPct val="0"/>
              </a:spcBef>
            </a:pPr>
            <a:r>
              <a:rPr lang="en-US" sz="2081">
                <a:solidFill>
                  <a:srgbClr val="000000"/>
                </a:solidFill>
                <a:latin typeface="Montserrat Bold"/>
              </a:rPr>
              <a:t>Зацікавлення, здобутки, навички, здібності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422550" y="1836490"/>
            <a:ext cx="11442900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41"/>
              </a:lnSpc>
              <a:spcBef>
                <a:spcPct val="0"/>
              </a:spcBef>
            </a:pPr>
            <a:r>
              <a:rPr lang="en-US" sz="7368">
                <a:solidFill>
                  <a:srgbClr val="101010"/>
                </a:solidFill>
                <a:latin typeface="Montserrat Bold"/>
              </a:rPr>
              <a:t>Основна частина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479795" y="5455561"/>
            <a:ext cx="2877407" cy="1802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3"/>
              </a:lnSpc>
              <a:spcBef>
                <a:spcPct val="0"/>
              </a:spcBef>
            </a:pPr>
            <a:r>
              <a:rPr lang="en-US" sz="2081">
                <a:solidFill>
                  <a:srgbClr val="000000"/>
                </a:solidFill>
                <a:latin typeface="Montserrat Bold"/>
              </a:rPr>
              <a:t>Успіхи в попередньому досвіді навчання: участь у конкурсах, олімпіадах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612704" y="5455561"/>
            <a:ext cx="2877407" cy="143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13"/>
              </a:lnSpc>
              <a:spcBef>
                <a:spcPct val="0"/>
              </a:spcBef>
            </a:pPr>
            <a:r>
              <a:rPr lang="en-US" sz="2081">
                <a:solidFill>
                  <a:srgbClr val="000000"/>
                </a:solidFill>
                <a:latin typeface="Montserrat Bold"/>
              </a:rPr>
              <a:t>Володіння іноземними мовами, соціальні здобутки, досвід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74361"/>
            <a:chOff x="0" y="0"/>
            <a:chExt cx="9414331" cy="9648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751522">
            <a:off x="10275808" y="-541375"/>
            <a:ext cx="8608416" cy="4831473"/>
          </a:xfrm>
          <a:custGeom>
            <a:avLst/>
            <a:gdLst/>
            <a:ahLst/>
            <a:cxnLst/>
            <a:rect l="l" t="t" r="r" b="b"/>
            <a:pathLst>
              <a:path w="8608416" h="4831473">
                <a:moveTo>
                  <a:pt x="0" y="0"/>
                </a:moveTo>
                <a:lnTo>
                  <a:pt x="8608416" y="0"/>
                </a:lnTo>
                <a:lnTo>
                  <a:pt x="8608416" y="4831473"/>
                </a:lnTo>
                <a:lnTo>
                  <a:pt x="0" y="48314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TextBox 6"/>
          <p:cNvSpPr txBox="1"/>
          <p:nvPr/>
        </p:nvSpPr>
        <p:spPr>
          <a:xfrm>
            <a:off x="1737398" y="3221086"/>
            <a:ext cx="8397219" cy="124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76"/>
              </a:lnSpc>
              <a:spcBef>
                <a:spcPct val="0"/>
              </a:spcBef>
            </a:pPr>
            <a:r>
              <a:rPr lang="en-US" sz="7340">
                <a:solidFill>
                  <a:srgbClr val="000000"/>
                </a:solidFill>
                <a:latin typeface="Montserrat Bold"/>
              </a:rPr>
              <a:t>Приклад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7398" y="4753324"/>
            <a:ext cx="12842619" cy="4442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30"/>
              </a:lnSpc>
              <a:spcBef>
                <a:spcPct val="0"/>
              </a:spcBef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Батьки мого близького друга є адвокатами. Упродовж розмов із ними про їхню професію, я багато довідався про непросту й самовіддану роботу захисника, труднощі з якими зустрічають прості люди, коли їхні права порушують, а також про важливість ролі адвоката в їх захисті. Це стало для мене тим стимулом, який надихнув мене обрати професію юриста. Останні роки навчання в школі я посилено вивчав предмети, які будуть важливими для мене, як для майбутнього юриста. Я маю високі бали з правознавства, історії, математики, української та англійської мов, фізкультури. Крім того, я активно займаюся спортом, оскільки вважаю, що хороше здоров’я є надзвичайно важливим для непростої юридичної роботи. Глибоко переконаний, що юриспруденція є надзвичайно важливою для суспільства, адже вона не лише дає змогу якісно захищати права людей, але й знаходити нові шляхи розвʼязання соціальних та глобальних проблем за допомогою юридичної діяльності та правотворчості.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74361"/>
            <a:chOff x="0" y="0"/>
            <a:chExt cx="9414331" cy="9648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61522">
            <a:off x="14625255" y="5694222"/>
            <a:ext cx="3599876" cy="5088164"/>
          </a:xfrm>
          <a:custGeom>
            <a:avLst/>
            <a:gdLst/>
            <a:ahLst/>
            <a:cxnLst/>
            <a:rect l="l" t="t" r="r" b="b"/>
            <a:pathLst>
              <a:path w="3599876" h="5088164">
                <a:moveTo>
                  <a:pt x="0" y="0"/>
                </a:moveTo>
                <a:lnTo>
                  <a:pt x="3599876" y="0"/>
                </a:lnTo>
                <a:lnTo>
                  <a:pt x="3599876" y="5088163"/>
                </a:lnTo>
                <a:lnTo>
                  <a:pt x="0" y="50881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TextBox 6"/>
          <p:cNvSpPr txBox="1"/>
          <p:nvPr/>
        </p:nvSpPr>
        <p:spPr>
          <a:xfrm>
            <a:off x="1737398" y="3221086"/>
            <a:ext cx="8397219" cy="124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76"/>
              </a:lnSpc>
              <a:spcBef>
                <a:spcPct val="0"/>
              </a:spcBef>
            </a:pPr>
            <a:r>
              <a:rPr lang="en-US" sz="7340">
                <a:solidFill>
                  <a:srgbClr val="000000"/>
                </a:solidFill>
                <a:latin typeface="Montserrat Bold"/>
              </a:rPr>
              <a:t>Приклад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7398" y="4753324"/>
            <a:ext cx="12842619" cy="3699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     Особливо цікавим для мене є вивчення кримінального та кримінально-процесуального права, адже в майбутньому я бачу себе, насамперед, адвокатом, який захищатиме людей від несправедливого кримінального переслідування. Як мені відомо, на юридичному факультеті Вашого університету діє кафедра кримінального права, викладачами якої є відомі в Україні та світі науковці і практики, зокрема проф. «ім’я та прізвище», доц. «ім’я та прізвище», доц. «ім’я та прізвище».</a:t>
            </a:r>
          </a:p>
          <a:p>
            <a:pPr algn="just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 Навчаючись в університеті, я хотів би також брати участь у студентському житті, допомагати студентам молодших курсів розвинути власний потенціал, подолати перешкоди та досягти своєї мети в навчанні та професійному розвитку.</a:t>
            </a:r>
          </a:p>
          <a:p>
            <a:pPr marL="0" lvl="0" indent="0" algn="just">
              <a:lnSpc>
                <a:spcPts val="2930"/>
              </a:lnSpc>
              <a:spcBef>
                <a:spcPct val="0"/>
              </a:spcBef>
            </a:pPr>
            <a:endParaRPr lang="en-US" sz="2093">
              <a:solidFill>
                <a:srgbClr val="10101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74361"/>
            <a:chOff x="0" y="0"/>
            <a:chExt cx="9414331" cy="9648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2045136">
            <a:off x="12445705" y="-962002"/>
            <a:ext cx="7020083" cy="5940745"/>
          </a:xfrm>
          <a:custGeom>
            <a:avLst/>
            <a:gdLst/>
            <a:ahLst/>
            <a:cxnLst/>
            <a:rect l="l" t="t" r="r" b="b"/>
            <a:pathLst>
              <a:path w="7020083" h="5940745">
                <a:moveTo>
                  <a:pt x="0" y="0"/>
                </a:moveTo>
                <a:lnTo>
                  <a:pt x="7020084" y="0"/>
                </a:lnTo>
                <a:lnTo>
                  <a:pt x="7020084" y="5940745"/>
                </a:lnTo>
                <a:lnTo>
                  <a:pt x="0" y="5940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TextBox 6"/>
          <p:cNvSpPr txBox="1"/>
          <p:nvPr/>
        </p:nvSpPr>
        <p:spPr>
          <a:xfrm>
            <a:off x="1737398" y="3221086"/>
            <a:ext cx="8397219" cy="124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76"/>
              </a:lnSpc>
              <a:spcBef>
                <a:spcPct val="0"/>
              </a:spcBef>
            </a:pPr>
            <a:r>
              <a:rPr lang="en-US" sz="7340">
                <a:solidFill>
                  <a:srgbClr val="000000"/>
                </a:solidFill>
                <a:latin typeface="Montserrat Bold"/>
              </a:rPr>
              <a:t>Приклад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7398" y="4753324"/>
            <a:ext cx="12842619" cy="407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30"/>
              </a:lnSpc>
              <a:spcBef>
                <a:spcPct val="0"/>
              </a:spcBef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      Завершуючи останній рік навчання у «назва школи» школі, я витратив чимало часу та зусиль, вивчаючи предмети, що відображають мою професійну зацікавленість. Я маю найвищі оцінки з таких предметів, як математика, економіка, правознавство, англійська мова. Мій інтерес до зазначених дисциплін дав змогу моїм вчителям залучати мене до участі у різних змаганнях та олімпіадах, де я здебільшого здобував призові місця. Так, наприклад, я зайняв перше місце на «назва олімпіади» і друге місце на «назва олімпіади» олімпіадах. Мене також дуже цікавить можливість роботи в команді, участь у наукових та професійних заходах, що організовуються Вашим університетом, участь у громадській роботі університету, а також можливість допомагати в навчанні друзям та однокурсникам. Я впевнений, що участь у таких видах діяльності допоможе мені на шляху до особистого зростання і розвитку моїх лідерських здібностей, які є необхідними для досягнення мети.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74361"/>
            <a:chOff x="0" y="0"/>
            <a:chExt cx="9414331" cy="9648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47482" y="2507413"/>
            <a:ext cx="3590163" cy="8229600"/>
          </a:xfrm>
          <a:custGeom>
            <a:avLst/>
            <a:gdLst/>
            <a:ahLst/>
            <a:cxnLst/>
            <a:rect l="l" t="t" r="r" b="b"/>
            <a:pathLst>
              <a:path w="3590163" h="8229600">
                <a:moveTo>
                  <a:pt x="0" y="0"/>
                </a:moveTo>
                <a:lnTo>
                  <a:pt x="3590163" y="0"/>
                </a:lnTo>
                <a:lnTo>
                  <a:pt x="35901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TextBox 6"/>
          <p:cNvSpPr txBox="1"/>
          <p:nvPr/>
        </p:nvSpPr>
        <p:spPr>
          <a:xfrm>
            <a:off x="1737398" y="3221086"/>
            <a:ext cx="8397219" cy="124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76"/>
              </a:lnSpc>
              <a:spcBef>
                <a:spcPct val="0"/>
              </a:spcBef>
            </a:pPr>
            <a:r>
              <a:rPr lang="en-US" sz="7340">
                <a:solidFill>
                  <a:srgbClr val="000000"/>
                </a:solidFill>
                <a:latin typeface="Montserrat Bold"/>
              </a:rPr>
              <a:t>Приклад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7398" y="4753324"/>
            <a:ext cx="12842619" cy="3699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30"/>
              </a:lnSpc>
              <a:spcBef>
                <a:spcPct val="0"/>
              </a:spcBef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          Моєю основною метою є створення та розвиток власного бізнесу на міжнародному рівні. Саме через це я вивчав інформацію про різні університети та їхні бакалаврські програми, які б допомогли мені досягнути моєї мети. Коли я довідався про спеціалізацію «назва спеціальності чи спеціалізації» у Вашому університеті, у мене з’явилося бажання навчатися саме тут. З інформації, розміщеної на Вашому сайті, я довідався, що за обраною мною спеціальністю вивчають дисципліни пов’язані як з національним, так і міжнародним бізнесом, а також значну увагу приділяють розвитку у студентів практичних навичок, які є необхідними для створення власного бізнесу. Тож, проаналізувавши та усвідомивши інформацію про зазначену вище програму, я усвідомив, що вона є найкращою для мене з багатьох причин.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74361"/>
            <a:chOff x="0" y="0"/>
            <a:chExt cx="9414331" cy="9648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47482" y="2507413"/>
            <a:ext cx="3590163" cy="8229600"/>
          </a:xfrm>
          <a:custGeom>
            <a:avLst/>
            <a:gdLst/>
            <a:ahLst/>
            <a:cxnLst/>
            <a:rect l="l" t="t" r="r" b="b"/>
            <a:pathLst>
              <a:path w="3590163" h="8229600">
                <a:moveTo>
                  <a:pt x="0" y="0"/>
                </a:moveTo>
                <a:lnTo>
                  <a:pt x="3590163" y="0"/>
                </a:lnTo>
                <a:lnTo>
                  <a:pt x="35901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TextBox 6"/>
          <p:cNvSpPr txBox="1"/>
          <p:nvPr/>
        </p:nvSpPr>
        <p:spPr>
          <a:xfrm>
            <a:off x="1737398" y="3221086"/>
            <a:ext cx="8397219" cy="124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76"/>
              </a:lnSpc>
              <a:spcBef>
                <a:spcPct val="0"/>
              </a:spcBef>
            </a:pPr>
            <a:r>
              <a:rPr lang="en-US" sz="7340">
                <a:solidFill>
                  <a:srgbClr val="000000"/>
                </a:solidFill>
                <a:latin typeface="Montserrat Bold"/>
              </a:rPr>
              <a:t>Приклад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7398" y="4753324"/>
            <a:ext cx="12842619" cy="258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30"/>
              </a:lnSpc>
              <a:spcBef>
                <a:spcPct val="0"/>
              </a:spcBef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     Насамперед тому, що ця освітня програма охоплює галузі, які мене цікавлять найбільше: економіка, менеджмент та управління підприємствами, фінанси, маркетинг і комунікації. Як майбутній засновник та власник міжнародного бізнесу, я повинен бути фахівцем у цих сферах, здатним аналізувати та розвʼязувати проблеми, з якими мені доведеться зустрітися. Я переконаний, що практичні заняття з цих навчальних дисциплін та практика на підприємствах, проходження якої забезпечує Ваш університет, допоможуть мені здобути необхідні знання та навички.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74361"/>
            <a:chOff x="0" y="0"/>
            <a:chExt cx="9414331" cy="9648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313959" y="-19405"/>
            <a:ext cx="4552247" cy="4810829"/>
          </a:xfrm>
          <a:custGeom>
            <a:avLst/>
            <a:gdLst/>
            <a:ahLst/>
            <a:cxnLst/>
            <a:rect l="l" t="t" r="r" b="b"/>
            <a:pathLst>
              <a:path w="4552247" h="4810829">
                <a:moveTo>
                  <a:pt x="0" y="0"/>
                </a:moveTo>
                <a:lnTo>
                  <a:pt x="4552247" y="0"/>
                </a:lnTo>
                <a:lnTo>
                  <a:pt x="4552247" y="4810829"/>
                </a:lnTo>
                <a:lnTo>
                  <a:pt x="0" y="48108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TextBox 6"/>
          <p:cNvSpPr txBox="1"/>
          <p:nvPr/>
        </p:nvSpPr>
        <p:spPr>
          <a:xfrm>
            <a:off x="1737398" y="3221086"/>
            <a:ext cx="8397219" cy="124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76"/>
              </a:lnSpc>
              <a:spcBef>
                <a:spcPct val="0"/>
              </a:spcBef>
            </a:pPr>
            <a:r>
              <a:rPr lang="en-US" sz="7340">
                <a:solidFill>
                  <a:srgbClr val="000000"/>
                </a:solidFill>
                <a:latin typeface="Montserrat Bold"/>
              </a:rPr>
              <a:t>Приклад 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7398" y="4753324"/>
            <a:ext cx="12842619" cy="258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30"/>
              </a:lnSpc>
              <a:spcBef>
                <a:spcPct val="0"/>
              </a:spcBef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       Протягом навчання в школі я виявив, що мені подобаються іноземні мови і в мене є пристрасть до їх опанування. Окрім англійської, я розмовляю також німецькою та французькою мовами. Однак найбільше мені сподобались уроки англійської мови, оскільки ці заняття були для мене дуже цікавими та захоплюючими. Я маю високі оцінки з цього предмету і тому завжди брав участь у змаганнях та олімпіадах. Завдяки своїй працездатності й наполегливості, я зайняв перше місце на «назва олімпіади/змагання» і друге місце на «назва олімпіади/змагання».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74361"/>
            <a:chOff x="0" y="0"/>
            <a:chExt cx="9414331" cy="9648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313959" y="-19405"/>
            <a:ext cx="4552247" cy="4810829"/>
          </a:xfrm>
          <a:custGeom>
            <a:avLst/>
            <a:gdLst/>
            <a:ahLst/>
            <a:cxnLst/>
            <a:rect l="l" t="t" r="r" b="b"/>
            <a:pathLst>
              <a:path w="4552247" h="4810829">
                <a:moveTo>
                  <a:pt x="0" y="0"/>
                </a:moveTo>
                <a:lnTo>
                  <a:pt x="4552247" y="0"/>
                </a:lnTo>
                <a:lnTo>
                  <a:pt x="4552247" y="4810829"/>
                </a:lnTo>
                <a:lnTo>
                  <a:pt x="0" y="48108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TextBox 6"/>
          <p:cNvSpPr txBox="1"/>
          <p:nvPr/>
        </p:nvSpPr>
        <p:spPr>
          <a:xfrm>
            <a:off x="1737398" y="3221086"/>
            <a:ext cx="8397219" cy="124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76"/>
              </a:lnSpc>
              <a:spcBef>
                <a:spcPct val="0"/>
              </a:spcBef>
            </a:pPr>
            <a:r>
              <a:rPr lang="en-US" sz="7340">
                <a:solidFill>
                  <a:srgbClr val="000000"/>
                </a:solidFill>
                <a:latin typeface="Montserrat Bold"/>
              </a:rPr>
              <a:t>Приклад 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7398" y="5456314"/>
            <a:ext cx="12842619" cy="258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30"/>
              </a:lnSpc>
              <a:spcBef>
                <a:spcPct val="0"/>
              </a:spcBef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    У школі я допомагав вчителю англійської мови у проведенні факультативу, а також допомагав своїм однокласникам вивчати граматику, намагаючись спростити і пояснити правила легким для них способом. Мене дуже захопило все те, що я дізнався на уроках англійської мови та під час роботи в перекладацькому бюро. За порадою мого вчителя я прочитав багато цікавої літератури з таких предметів, як лінгвістика, граматика, переклад та психолінгвістика. Особливо мене вразили такі праці як «назва книг та імена авторів». Тому я вирішив продовжити навчання в галузі мовознавства, щоб поглибити свої знання.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981694" y="5732662"/>
            <a:ext cx="4508966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2" lvl="1" indent="-259081" algn="l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чому саме вас повинен обрати університет;</a:t>
            </a:r>
          </a:p>
          <a:p>
            <a:pPr algn="l">
              <a:lnSpc>
                <a:spcPts val="3360"/>
              </a:lnSpc>
            </a:pPr>
            <a:endParaRPr lang="en-US" sz="2400">
              <a:solidFill>
                <a:srgbClr val="000000"/>
              </a:solidFill>
              <a:latin typeface="Montserrat Bold"/>
            </a:endParaRPr>
          </a:p>
          <a:p>
            <a:pPr marL="518162" lvl="1" indent="-259081" algn="l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ontserrat Bold"/>
              </a:rPr>
              <a:t>чому ви обираєте саме цей університет.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37398" y="3221086"/>
            <a:ext cx="8397219" cy="124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76"/>
              </a:lnSpc>
              <a:spcBef>
                <a:spcPct val="0"/>
              </a:spcBef>
            </a:pPr>
            <a:r>
              <a:rPr lang="en-US" sz="7340">
                <a:solidFill>
                  <a:srgbClr val="000000"/>
                </a:solidFill>
                <a:latin typeface="Montserrat Bold"/>
              </a:rPr>
              <a:t>Що це?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37398" y="5324763"/>
            <a:ext cx="7195263" cy="2213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30"/>
              </a:lnSpc>
              <a:spcBef>
                <a:spcPct val="0"/>
              </a:spcBef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Мотиваційний лист - це документ, який пише й подає під час вступу абітурієнт. Такий документ відбиває розуміння того, що спонукає вступника обрати певну спеціальність, свій ЗВО й те, через які досягнення та якості університет має обрати таку людину.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509007" y="4858307"/>
            <a:ext cx="4317578" cy="35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30"/>
              </a:lnSpc>
              <a:spcBef>
                <a:spcPct val="0"/>
              </a:spcBef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Пояснюємо: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18288000" cy="1874361"/>
            <a:chOff x="0" y="0"/>
            <a:chExt cx="9414331" cy="9648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9580335" y="4639024"/>
            <a:ext cx="0" cy="384331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  <p:sp>
        <p:nvSpPr>
          <p:cNvPr id="10" name="Freeform 10"/>
          <p:cNvSpPr/>
          <p:nvPr/>
        </p:nvSpPr>
        <p:spPr>
          <a:xfrm>
            <a:off x="14595292" y="45505"/>
            <a:ext cx="3649111" cy="3649111"/>
          </a:xfrm>
          <a:custGeom>
            <a:avLst/>
            <a:gdLst/>
            <a:ahLst/>
            <a:cxnLst/>
            <a:rect l="l" t="t" r="r" b="b"/>
            <a:pathLst>
              <a:path w="3649111" h="3649111">
                <a:moveTo>
                  <a:pt x="0" y="0"/>
                </a:moveTo>
                <a:lnTo>
                  <a:pt x="3649111" y="0"/>
                </a:lnTo>
                <a:lnTo>
                  <a:pt x="3649111" y="3649111"/>
                </a:lnTo>
                <a:lnTo>
                  <a:pt x="0" y="3649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91581" y="5762496"/>
            <a:ext cx="5218743" cy="1680018"/>
            <a:chOff x="0" y="0"/>
            <a:chExt cx="4289760" cy="13809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9806" cy="1380998"/>
            </a:xfrm>
            <a:custGeom>
              <a:avLst/>
              <a:gdLst/>
              <a:ahLst/>
              <a:cxnLst/>
              <a:rect l="l" t="t" r="r" b="b"/>
              <a:pathLst>
                <a:path w="4289806" h="1380998">
                  <a:moveTo>
                    <a:pt x="4013454" y="876173"/>
                  </a:moveTo>
                  <a:lnTo>
                    <a:pt x="3530854" y="0"/>
                  </a:lnTo>
                  <a:lnTo>
                    <a:pt x="758825" y="0"/>
                  </a:lnTo>
                  <a:lnTo>
                    <a:pt x="279400" y="876173"/>
                  </a:lnTo>
                  <a:lnTo>
                    <a:pt x="0" y="1380998"/>
                  </a:lnTo>
                  <a:lnTo>
                    <a:pt x="4289806" y="1380998"/>
                  </a:lnTo>
                  <a:lnTo>
                    <a:pt x="4013454" y="876173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372613" y="2568008"/>
            <a:ext cx="3260181" cy="3074486"/>
            <a:chOff x="0" y="0"/>
            <a:chExt cx="2679840" cy="25272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79827" cy="2527173"/>
            </a:xfrm>
            <a:custGeom>
              <a:avLst/>
              <a:gdLst/>
              <a:ahLst/>
              <a:cxnLst/>
              <a:rect l="l" t="t" r="r" b="b"/>
              <a:pathLst>
                <a:path w="2679827" h="2527173">
                  <a:moveTo>
                    <a:pt x="1343152" y="0"/>
                  </a:moveTo>
                  <a:lnTo>
                    <a:pt x="0" y="2527173"/>
                  </a:lnTo>
                  <a:lnTo>
                    <a:pt x="2679827" y="2527173"/>
                  </a:lnTo>
                  <a:lnTo>
                    <a:pt x="1343152" y="0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372008" y="7581785"/>
            <a:ext cx="7261393" cy="1676515"/>
            <a:chOff x="0" y="0"/>
            <a:chExt cx="5968800" cy="1378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68746" cy="1378077"/>
            </a:xfrm>
            <a:custGeom>
              <a:avLst/>
              <a:gdLst/>
              <a:ahLst/>
              <a:cxnLst/>
              <a:rect l="l" t="t" r="r" b="b"/>
              <a:pathLst>
                <a:path w="5968746" h="1378077">
                  <a:moveTo>
                    <a:pt x="5194173" y="0"/>
                  </a:moveTo>
                  <a:lnTo>
                    <a:pt x="774700" y="0"/>
                  </a:lnTo>
                  <a:lnTo>
                    <a:pt x="0" y="1378077"/>
                  </a:lnTo>
                  <a:lnTo>
                    <a:pt x="5968746" y="1378077"/>
                  </a:lnTo>
                  <a:lnTo>
                    <a:pt x="5194173" y="0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8" name="Freeform 8"/>
          <p:cNvSpPr/>
          <p:nvPr/>
        </p:nvSpPr>
        <p:spPr>
          <a:xfrm rot="-7336107">
            <a:off x="-7320947" y="-238151"/>
            <a:ext cx="12389411" cy="10763301"/>
          </a:xfrm>
          <a:custGeom>
            <a:avLst/>
            <a:gdLst/>
            <a:ahLst/>
            <a:cxnLst/>
            <a:rect l="l" t="t" r="r" b="b"/>
            <a:pathLst>
              <a:path w="12389411" h="10763301">
                <a:moveTo>
                  <a:pt x="0" y="0"/>
                </a:moveTo>
                <a:lnTo>
                  <a:pt x="12389411" y="0"/>
                </a:lnTo>
                <a:lnTo>
                  <a:pt x="12389411" y="10763302"/>
                </a:lnTo>
                <a:lnTo>
                  <a:pt x="0" y="10763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9" name="Freeform 9"/>
          <p:cNvSpPr/>
          <p:nvPr/>
        </p:nvSpPr>
        <p:spPr>
          <a:xfrm>
            <a:off x="5179810" y="5762496"/>
            <a:ext cx="5851058" cy="5514623"/>
          </a:xfrm>
          <a:custGeom>
            <a:avLst/>
            <a:gdLst/>
            <a:ahLst/>
            <a:cxnLst/>
            <a:rect l="l" t="t" r="r" b="b"/>
            <a:pathLst>
              <a:path w="5851058" h="5514623">
                <a:moveTo>
                  <a:pt x="0" y="0"/>
                </a:moveTo>
                <a:lnTo>
                  <a:pt x="5851058" y="0"/>
                </a:lnTo>
                <a:lnTo>
                  <a:pt x="5851058" y="5514622"/>
                </a:lnTo>
                <a:lnTo>
                  <a:pt x="0" y="55146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0" name="TextBox 10"/>
          <p:cNvSpPr txBox="1"/>
          <p:nvPr/>
        </p:nvSpPr>
        <p:spPr>
          <a:xfrm>
            <a:off x="11588076" y="4477808"/>
            <a:ext cx="2829257" cy="93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Montserrat Bold"/>
              </a:rPr>
              <a:t>ПІДСУМОК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Montserrat Bold"/>
              </a:rPr>
              <a:t>(2-3 РЕЧЕННЯ 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81473" y="6351045"/>
            <a:ext cx="3351322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Montserrat Bold"/>
              </a:rPr>
              <a:t>ПОДЯКА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27016" y="7680666"/>
            <a:ext cx="5351377" cy="1407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Montserrat Bold"/>
              </a:rPr>
              <a:t>ГОТОВНІСТЬ     НАВЧАТИСЯ; НАДІЯ НА ПОЗИТИВНЕ РІШЕННЯ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36297" y="1932113"/>
            <a:ext cx="8138084" cy="97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644"/>
              </a:lnSpc>
              <a:spcBef>
                <a:spcPct val="0"/>
              </a:spcBef>
            </a:pPr>
            <a:r>
              <a:rPr lang="en-US" sz="6370">
                <a:solidFill>
                  <a:srgbClr val="101010"/>
                </a:solidFill>
                <a:latin typeface="Montserrat Bold"/>
              </a:rPr>
              <a:t>Заключна частина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74361"/>
            <a:chOff x="0" y="0"/>
            <a:chExt cx="9414331" cy="9648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916847" y="-203795"/>
            <a:ext cx="8617382" cy="8229600"/>
          </a:xfrm>
          <a:custGeom>
            <a:avLst/>
            <a:gdLst/>
            <a:ahLst/>
            <a:cxnLst/>
            <a:rect l="l" t="t" r="r" b="b"/>
            <a:pathLst>
              <a:path w="8617382" h="8229600">
                <a:moveTo>
                  <a:pt x="0" y="0"/>
                </a:moveTo>
                <a:lnTo>
                  <a:pt x="8617382" y="0"/>
                </a:lnTo>
                <a:lnTo>
                  <a:pt x="86173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TextBox 6"/>
          <p:cNvSpPr txBox="1"/>
          <p:nvPr/>
        </p:nvSpPr>
        <p:spPr>
          <a:xfrm>
            <a:off x="1737398" y="3221086"/>
            <a:ext cx="8397219" cy="124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76"/>
              </a:lnSpc>
              <a:spcBef>
                <a:spcPct val="0"/>
              </a:spcBef>
            </a:pPr>
            <a:r>
              <a:rPr lang="en-US" sz="7340">
                <a:solidFill>
                  <a:srgbClr val="000000"/>
                </a:solidFill>
                <a:latin typeface="Montserrat Bold"/>
              </a:rPr>
              <a:t>Приклад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7398" y="4753324"/>
            <a:ext cx="8179450" cy="481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 Я розумію, що навчання у Вашому університеті є непростим, вимагає відповідальності та значних зусиль, однак я вважаю, що зможу протистояти будь-яким проблемам, з якими, можливо, зіткнуся під час навчання та отримаю максимум знань та досвіду завдяки обраній навчальній програмі. Я зможу не лише добре навчатися, але й сподіваюся стати гідним членом студентського колективу.</a:t>
            </a:r>
          </a:p>
          <a:p>
            <a:pPr algn="just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Дякую за Вашу увагу та приділений мені час.</a:t>
            </a:r>
          </a:p>
          <a:p>
            <a:pPr algn="just">
              <a:lnSpc>
                <a:spcPts val="2930"/>
              </a:lnSpc>
            </a:pPr>
            <a:endParaRPr lang="en-US" sz="2093">
              <a:solidFill>
                <a:srgbClr val="101010"/>
              </a:solidFill>
              <a:latin typeface="Montserrat"/>
            </a:endParaRPr>
          </a:p>
          <a:p>
            <a:pPr algn="just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З повагою – __________________</a:t>
            </a:r>
          </a:p>
          <a:p>
            <a:pPr algn="just">
              <a:lnSpc>
                <a:spcPts val="2930"/>
              </a:lnSpc>
            </a:pPr>
            <a:endParaRPr lang="en-US" sz="2093">
              <a:solidFill>
                <a:srgbClr val="101010"/>
              </a:solidFill>
              <a:latin typeface="Montserrat"/>
            </a:endParaRPr>
          </a:p>
          <a:p>
            <a:pPr marL="0" lvl="0" indent="0" algn="just">
              <a:lnSpc>
                <a:spcPts val="2930"/>
              </a:lnSpc>
              <a:spcBef>
                <a:spcPct val="0"/>
              </a:spcBef>
            </a:pPr>
            <a:endParaRPr lang="en-US" sz="2093">
              <a:solidFill>
                <a:srgbClr val="10101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74361"/>
            <a:chOff x="0" y="0"/>
            <a:chExt cx="9414331" cy="9648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729216" y="513174"/>
            <a:ext cx="7530084" cy="8229600"/>
          </a:xfrm>
          <a:custGeom>
            <a:avLst/>
            <a:gdLst/>
            <a:ahLst/>
            <a:cxnLst/>
            <a:rect l="l" t="t" r="r" b="b"/>
            <a:pathLst>
              <a:path w="7530084" h="8229600">
                <a:moveTo>
                  <a:pt x="0" y="0"/>
                </a:moveTo>
                <a:lnTo>
                  <a:pt x="7530084" y="0"/>
                </a:lnTo>
                <a:lnTo>
                  <a:pt x="75300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TextBox 6"/>
          <p:cNvSpPr txBox="1"/>
          <p:nvPr/>
        </p:nvSpPr>
        <p:spPr>
          <a:xfrm>
            <a:off x="1737398" y="3221086"/>
            <a:ext cx="8397219" cy="124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76"/>
              </a:lnSpc>
              <a:spcBef>
                <a:spcPct val="0"/>
              </a:spcBef>
            </a:pPr>
            <a:r>
              <a:rPr lang="en-US" sz="7340">
                <a:solidFill>
                  <a:srgbClr val="000000"/>
                </a:solidFill>
                <a:latin typeface="Montserrat Bold"/>
              </a:rPr>
              <a:t>Приклад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7398" y="4753324"/>
            <a:ext cx="8179450" cy="481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 Я впевнений, що знання, які я отримаю навчаючись у Вашому університеті можна буде застосовувати в майбутньому для того, щоб стати справжнім фахівцем у галузі права.</a:t>
            </a:r>
          </a:p>
          <a:p>
            <a:pPr algn="just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 На завершення хочу додати, що я щиро прагну навчатися на юридичному факультеті «назва факультету» університету, і я переконаний у тому, що навчання за освітньою програмою – бакалавр зі спеціальності «Право» найкращим чином сприятиме моєму розвитку як адвоката високого рівня.</a:t>
            </a:r>
          </a:p>
          <a:p>
            <a:pPr algn="just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 Щиро дякую, що розглянули мою заяву і сподіваюсь на Вашу позитивну відповідь.</a:t>
            </a:r>
          </a:p>
          <a:p>
            <a:pPr marL="0" lvl="0" indent="0" algn="just">
              <a:lnSpc>
                <a:spcPts val="2930"/>
              </a:lnSpc>
              <a:spcBef>
                <a:spcPct val="0"/>
              </a:spcBef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 З повагою - ______________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74361"/>
            <a:chOff x="0" y="0"/>
            <a:chExt cx="9414331" cy="9648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916847" y="-203795"/>
            <a:ext cx="8617382" cy="8229600"/>
          </a:xfrm>
          <a:custGeom>
            <a:avLst/>
            <a:gdLst/>
            <a:ahLst/>
            <a:cxnLst/>
            <a:rect l="l" t="t" r="r" b="b"/>
            <a:pathLst>
              <a:path w="8617382" h="8229600">
                <a:moveTo>
                  <a:pt x="0" y="0"/>
                </a:moveTo>
                <a:lnTo>
                  <a:pt x="8617382" y="0"/>
                </a:lnTo>
                <a:lnTo>
                  <a:pt x="86173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TextBox 6"/>
          <p:cNvSpPr txBox="1"/>
          <p:nvPr/>
        </p:nvSpPr>
        <p:spPr>
          <a:xfrm>
            <a:off x="1737398" y="3221086"/>
            <a:ext cx="8397219" cy="124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76"/>
              </a:lnSpc>
              <a:spcBef>
                <a:spcPct val="0"/>
              </a:spcBef>
            </a:pPr>
            <a:r>
              <a:rPr lang="en-US" sz="7340">
                <a:solidFill>
                  <a:srgbClr val="000000"/>
                </a:solidFill>
                <a:latin typeface="Montserrat Bold"/>
              </a:rPr>
              <a:t>Приклад 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7398" y="4753324"/>
            <a:ext cx="8179450" cy="481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 На завершення я хотів би додати, що я вмотивований здобути ступінь бакалавра «Філології» в Дніпровському національному університеті імені Олеся Гончара, оскільки мрію поглиблено вивчати англійську мову.</a:t>
            </a:r>
          </a:p>
          <a:p>
            <a:pPr algn="just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 Я щиро сподіваюся, що Ви розглянете мого листа та позитивно оціните мою кандидатуру на навчання за спеціальністю «Українська мова та література». З нетерпінням чекаю Вашої відповіді. Дякую, що приділили увагу.</a:t>
            </a:r>
          </a:p>
          <a:p>
            <a:pPr algn="just">
              <a:lnSpc>
                <a:spcPts val="2930"/>
              </a:lnSpc>
            </a:pPr>
            <a:endParaRPr lang="en-US" sz="2093">
              <a:solidFill>
                <a:srgbClr val="101010"/>
              </a:solidFill>
              <a:latin typeface="Montserrat"/>
            </a:endParaRPr>
          </a:p>
          <a:p>
            <a:pPr algn="just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З повагою – ______________</a:t>
            </a:r>
          </a:p>
          <a:p>
            <a:pPr algn="just">
              <a:lnSpc>
                <a:spcPts val="2930"/>
              </a:lnSpc>
            </a:pPr>
            <a:endParaRPr lang="en-US" sz="2093">
              <a:solidFill>
                <a:srgbClr val="101010"/>
              </a:solidFill>
              <a:latin typeface="Montserrat"/>
            </a:endParaRPr>
          </a:p>
          <a:p>
            <a:pPr marL="0" lvl="0" indent="0" algn="just">
              <a:lnSpc>
                <a:spcPts val="2930"/>
              </a:lnSpc>
              <a:spcBef>
                <a:spcPct val="0"/>
              </a:spcBef>
            </a:pPr>
            <a:endParaRPr lang="en-US" sz="2093">
              <a:solidFill>
                <a:srgbClr val="10101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600FE">
                <a:alpha val="100000"/>
              </a:srgbClr>
            </a:gs>
            <a:gs pos="25000">
              <a:srgbClr val="C900FE">
                <a:alpha val="100000"/>
              </a:srgbClr>
            </a:gs>
            <a:gs pos="50000">
              <a:srgbClr val="A136FF">
                <a:alpha val="100000"/>
              </a:srgbClr>
            </a:gs>
            <a:gs pos="75000">
              <a:srgbClr val="5142F0">
                <a:alpha val="100000"/>
              </a:srgbClr>
            </a:gs>
            <a:gs pos="100000">
              <a:srgbClr val="0033D9">
                <a:alpha val="10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49111" y="1387267"/>
            <a:ext cx="10214850" cy="6277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620"/>
              </a:lnSpc>
              <a:spcBef>
                <a:spcPct val="0"/>
              </a:spcBef>
            </a:pPr>
            <a:r>
              <a:rPr lang="en-US" sz="13850">
                <a:solidFill>
                  <a:srgbClr val="FFFFFF"/>
                </a:solidFill>
                <a:latin typeface="Montserrat Bold"/>
              </a:rPr>
              <a:t>Основні мовні звороти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179197" y="1387267"/>
            <a:ext cx="9554679" cy="6277468"/>
            <a:chOff x="0" y="0"/>
            <a:chExt cx="3011972" cy="19788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11972" cy="1978880"/>
            </a:xfrm>
            <a:custGeom>
              <a:avLst/>
              <a:gdLst/>
              <a:ahLst/>
              <a:cxnLst/>
              <a:rect l="l" t="t" r="r" b="b"/>
              <a:pathLst>
                <a:path w="3011972" h="1978880">
                  <a:moveTo>
                    <a:pt x="0" y="0"/>
                  </a:moveTo>
                  <a:lnTo>
                    <a:pt x="3011972" y="0"/>
                  </a:lnTo>
                  <a:lnTo>
                    <a:pt x="3011972" y="1978880"/>
                  </a:lnTo>
                  <a:lnTo>
                    <a:pt x="0" y="197888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11972" cy="2026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37398" y="4753324"/>
            <a:ext cx="7195263" cy="2213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Упродовж навчання...</a:t>
            </a:r>
          </a:p>
          <a:p>
            <a:pPr algn="l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Я взяв/взяла участь у....</a:t>
            </a:r>
          </a:p>
          <a:p>
            <a:pPr algn="l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Я зацікавлений/зацікавлена у вступі....</a:t>
            </a:r>
          </a:p>
          <a:p>
            <a:pPr algn="l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На сьогодні я хочу вивчати...</a:t>
            </a:r>
          </a:p>
          <a:p>
            <a:pPr algn="l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З повагою - Петро ПЕТРЕНКО </a:t>
            </a:r>
          </a:p>
          <a:p>
            <a:pPr marL="0" lvl="0" indent="0" algn="l">
              <a:lnSpc>
                <a:spcPts val="2930"/>
              </a:lnSpc>
              <a:spcBef>
                <a:spcPct val="0"/>
              </a:spcBef>
            </a:pPr>
            <a:endParaRPr lang="en-US" sz="2093">
              <a:solidFill>
                <a:srgbClr val="101010"/>
              </a:solidFill>
              <a:latin typeface="Montserra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372974" y="5105400"/>
            <a:ext cx="6051621" cy="18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Я вважаю, що ця програма найкраще розвине мої здібності, оскільки...</a:t>
            </a:r>
          </a:p>
          <a:p>
            <a:pPr algn="l">
              <a:lnSpc>
                <a:spcPts val="2930"/>
              </a:lnSpc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Вибрана освітня програма допоможе мені досягти поставленої мети</a:t>
            </a:r>
          </a:p>
          <a:p>
            <a:pPr marL="0" lvl="0" indent="0" algn="l">
              <a:lnSpc>
                <a:spcPts val="2930"/>
              </a:lnSpc>
              <a:spcBef>
                <a:spcPct val="0"/>
              </a:spcBef>
            </a:pPr>
            <a:endParaRPr lang="en-US" sz="2093">
              <a:solidFill>
                <a:srgbClr val="101010"/>
              </a:solidFill>
              <a:latin typeface="Montserrat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0" y="0"/>
            <a:ext cx="18288000" cy="1874361"/>
            <a:chOff x="0" y="0"/>
            <a:chExt cx="9414331" cy="9648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9580335" y="4639024"/>
            <a:ext cx="0" cy="384331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98322">
            <a:off x="13299669" y="5075791"/>
            <a:ext cx="8700980" cy="8722787"/>
          </a:xfrm>
          <a:custGeom>
            <a:avLst/>
            <a:gdLst/>
            <a:ahLst/>
            <a:cxnLst/>
            <a:rect l="l" t="t" r="r" b="b"/>
            <a:pathLst>
              <a:path w="8700980" h="8722787">
                <a:moveTo>
                  <a:pt x="0" y="0"/>
                </a:moveTo>
                <a:lnTo>
                  <a:pt x="8700980" y="0"/>
                </a:lnTo>
                <a:lnTo>
                  <a:pt x="8700980" y="8722787"/>
                </a:lnTo>
                <a:lnTo>
                  <a:pt x="0" y="8722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" name="Freeform 3"/>
          <p:cNvSpPr/>
          <p:nvPr/>
        </p:nvSpPr>
        <p:spPr>
          <a:xfrm rot="-1898322">
            <a:off x="-3784911" y="-3899454"/>
            <a:ext cx="8700980" cy="8722787"/>
          </a:xfrm>
          <a:custGeom>
            <a:avLst/>
            <a:gdLst/>
            <a:ahLst/>
            <a:cxnLst/>
            <a:rect l="l" t="t" r="r" b="b"/>
            <a:pathLst>
              <a:path w="8700980" h="8722787">
                <a:moveTo>
                  <a:pt x="0" y="0"/>
                </a:moveTo>
                <a:lnTo>
                  <a:pt x="8700980" y="0"/>
                </a:lnTo>
                <a:lnTo>
                  <a:pt x="8700980" y="8722787"/>
                </a:lnTo>
                <a:lnTo>
                  <a:pt x="0" y="87227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4" name="TextBox 4"/>
          <p:cNvSpPr txBox="1"/>
          <p:nvPr/>
        </p:nvSpPr>
        <p:spPr>
          <a:xfrm>
            <a:off x="5218411" y="3565506"/>
            <a:ext cx="6744671" cy="315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08"/>
              </a:lnSpc>
            </a:pPr>
            <a:r>
              <a:rPr lang="en-US" sz="10424">
                <a:solidFill>
                  <a:srgbClr val="000000"/>
                </a:solidFill>
                <a:latin typeface="Montserrat Bold"/>
              </a:rPr>
              <a:t>Бажаємо успіхів!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45311"/>
            <a:ext cx="8434945" cy="10732311"/>
            <a:chOff x="0" y="0"/>
            <a:chExt cx="2137108" cy="27191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37108" cy="2719176"/>
            </a:xfrm>
            <a:custGeom>
              <a:avLst/>
              <a:gdLst/>
              <a:ahLst/>
              <a:cxnLst/>
              <a:rect l="l" t="t" r="r" b="b"/>
              <a:pathLst>
                <a:path w="2137108" h="2719176">
                  <a:moveTo>
                    <a:pt x="0" y="0"/>
                  </a:moveTo>
                  <a:lnTo>
                    <a:pt x="2137108" y="0"/>
                  </a:lnTo>
                  <a:lnTo>
                    <a:pt x="2137108" y="2719176"/>
                  </a:lnTo>
                  <a:lnTo>
                    <a:pt x="0" y="2719176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137108" cy="27572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352154" y="6056195"/>
            <a:ext cx="373881" cy="37388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352154" y="3745364"/>
            <a:ext cx="373881" cy="37388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904313" y="-63002"/>
            <a:ext cx="4904458" cy="10350002"/>
          </a:xfrm>
          <a:custGeom>
            <a:avLst/>
            <a:gdLst/>
            <a:ahLst/>
            <a:cxnLst/>
            <a:rect l="l" t="t" r="r" b="b"/>
            <a:pathLst>
              <a:path w="4904458" h="10350002">
                <a:moveTo>
                  <a:pt x="0" y="0"/>
                </a:moveTo>
                <a:lnTo>
                  <a:pt x="4904458" y="0"/>
                </a:lnTo>
                <a:lnTo>
                  <a:pt x="4904458" y="10350002"/>
                </a:lnTo>
                <a:lnTo>
                  <a:pt x="0" y="10350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07" b="-8857"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2" name="Freeform 12"/>
          <p:cNvSpPr/>
          <p:nvPr/>
        </p:nvSpPr>
        <p:spPr>
          <a:xfrm>
            <a:off x="6785094" y="5852555"/>
            <a:ext cx="3014432" cy="3687378"/>
          </a:xfrm>
          <a:custGeom>
            <a:avLst/>
            <a:gdLst/>
            <a:ahLst/>
            <a:cxnLst/>
            <a:rect l="l" t="t" r="r" b="b"/>
            <a:pathLst>
              <a:path w="3014432" h="3687378">
                <a:moveTo>
                  <a:pt x="0" y="0"/>
                </a:moveTo>
                <a:lnTo>
                  <a:pt x="3014432" y="0"/>
                </a:lnTo>
                <a:lnTo>
                  <a:pt x="3014432" y="3687378"/>
                </a:lnTo>
                <a:lnTo>
                  <a:pt x="0" y="3687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13" name="TextBox 13"/>
          <p:cNvSpPr txBox="1"/>
          <p:nvPr/>
        </p:nvSpPr>
        <p:spPr>
          <a:xfrm>
            <a:off x="9144000" y="1079518"/>
            <a:ext cx="8314404" cy="1535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216"/>
              </a:lnSpc>
              <a:spcBef>
                <a:spcPct val="0"/>
              </a:spcBef>
            </a:pPr>
            <a:r>
              <a:rPr lang="en-US" sz="4440">
                <a:solidFill>
                  <a:srgbClr val="000000"/>
                </a:solidFill>
                <a:latin typeface="Montserrat Bold"/>
              </a:rPr>
              <a:t>Дорожня карта написання мотиваційного листа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770498" y="3317942"/>
            <a:ext cx="441575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Montserrat Bold"/>
              </a:rPr>
              <a:t>Чесно відповідаємо собі на питання та збираємо інформацію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70498" y="5628773"/>
            <a:ext cx="4415757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0"/>
              </a:lnSpc>
              <a:spcBef>
                <a:spcPct val="0"/>
              </a:spcBef>
            </a:pPr>
            <a:r>
              <a:rPr lang="en-US" sz="2700">
                <a:solidFill>
                  <a:srgbClr val="000000"/>
                </a:solidFill>
                <a:latin typeface="Montserrat Bold"/>
              </a:rPr>
              <a:t>Пишемо текст, редагуємо, ще трохи редагуємо і здаємо!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246142" y="7196457"/>
            <a:ext cx="3063286" cy="3063286"/>
          </a:xfrm>
          <a:custGeom>
            <a:avLst/>
            <a:gdLst/>
            <a:ahLst/>
            <a:cxnLst/>
            <a:rect l="l" t="t" r="r" b="b"/>
            <a:pathLst>
              <a:path w="3063286" h="3063286">
                <a:moveTo>
                  <a:pt x="0" y="0"/>
                </a:moveTo>
                <a:lnTo>
                  <a:pt x="3063286" y="0"/>
                </a:lnTo>
                <a:lnTo>
                  <a:pt x="3063286" y="3063286"/>
                </a:lnTo>
                <a:lnTo>
                  <a:pt x="0" y="3063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51465" y="-2544328"/>
            <a:ext cx="9898854" cy="8599630"/>
          </a:xfrm>
          <a:custGeom>
            <a:avLst/>
            <a:gdLst/>
            <a:ahLst/>
            <a:cxnLst/>
            <a:rect l="l" t="t" r="r" b="b"/>
            <a:pathLst>
              <a:path w="9898854" h="8599630">
                <a:moveTo>
                  <a:pt x="0" y="0"/>
                </a:moveTo>
                <a:lnTo>
                  <a:pt x="9898854" y="0"/>
                </a:lnTo>
                <a:lnTo>
                  <a:pt x="9898854" y="8599629"/>
                </a:lnTo>
                <a:lnTo>
                  <a:pt x="0" y="8599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" name="Freeform 3"/>
          <p:cNvSpPr/>
          <p:nvPr/>
        </p:nvSpPr>
        <p:spPr>
          <a:xfrm>
            <a:off x="2451468" y="5453784"/>
            <a:ext cx="1335793" cy="1647279"/>
          </a:xfrm>
          <a:custGeom>
            <a:avLst/>
            <a:gdLst/>
            <a:ahLst/>
            <a:cxnLst/>
            <a:rect l="l" t="t" r="r" b="b"/>
            <a:pathLst>
              <a:path w="1335793" h="1647279">
                <a:moveTo>
                  <a:pt x="0" y="0"/>
                </a:moveTo>
                <a:lnTo>
                  <a:pt x="1335793" y="0"/>
                </a:lnTo>
                <a:lnTo>
                  <a:pt x="1335793" y="1647278"/>
                </a:lnTo>
                <a:lnTo>
                  <a:pt x="0" y="16472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4" name="Freeform 4"/>
          <p:cNvSpPr/>
          <p:nvPr/>
        </p:nvSpPr>
        <p:spPr>
          <a:xfrm>
            <a:off x="5280531" y="5453784"/>
            <a:ext cx="1584089" cy="1640770"/>
          </a:xfrm>
          <a:custGeom>
            <a:avLst/>
            <a:gdLst/>
            <a:ahLst/>
            <a:cxnLst/>
            <a:rect l="l" t="t" r="r" b="b"/>
            <a:pathLst>
              <a:path w="1584089" h="1640770">
                <a:moveTo>
                  <a:pt x="0" y="0"/>
                </a:moveTo>
                <a:lnTo>
                  <a:pt x="1584089" y="0"/>
                </a:lnTo>
                <a:lnTo>
                  <a:pt x="1584089" y="1640770"/>
                </a:lnTo>
                <a:lnTo>
                  <a:pt x="0" y="16407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5" name="Freeform 5"/>
          <p:cNvSpPr/>
          <p:nvPr/>
        </p:nvSpPr>
        <p:spPr>
          <a:xfrm>
            <a:off x="7908311" y="5453784"/>
            <a:ext cx="1738970" cy="1647279"/>
          </a:xfrm>
          <a:custGeom>
            <a:avLst/>
            <a:gdLst/>
            <a:ahLst/>
            <a:cxnLst/>
            <a:rect l="l" t="t" r="r" b="b"/>
            <a:pathLst>
              <a:path w="1738970" h="1647279">
                <a:moveTo>
                  <a:pt x="0" y="0"/>
                </a:moveTo>
                <a:lnTo>
                  <a:pt x="1738969" y="0"/>
                </a:lnTo>
                <a:lnTo>
                  <a:pt x="1738969" y="1647278"/>
                </a:lnTo>
                <a:lnTo>
                  <a:pt x="0" y="16472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Freeform 6"/>
          <p:cNvSpPr/>
          <p:nvPr/>
        </p:nvSpPr>
        <p:spPr>
          <a:xfrm>
            <a:off x="10531253" y="5359784"/>
            <a:ext cx="1835278" cy="1835278"/>
          </a:xfrm>
          <a:custGeom>
            <a:avLst/>
            <a:gdLst/>
            <a:ahLst/>
            <a:cxnLst/>
            <a:rect l="l" t="t" r="r" b="b"/>
            <a:pathLst>
              <a:path w="1835278" h="1835278">
                <a:moveTo>
                  <a:pt x="0" y="0"/>
                </a:moveTo>
                <a:lnTo>
                  <a:pt x="1835278" y="0"/>
                </a:lnTo>
                <a:lnTo>
                  <a:pt x="1835278" y="1835278"/>
                </a:lnTo>
                <a:lnTo>
                  <a:pt x="0" y="18352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7" name="Freeform 7"/>
          <p:cNvSpPr/>
          <p:nvPr/>
        </p:nvSpPr>
        <p:spPr>
          <a:xfrm>
            <a:off x="13252356" y="5251642"/>
            <a:ext cx="1782598" cy="1842912"/>
          </a:xfrm>
          <a:custGeom>
            <a:avLst/>
            <a:gdLst/>
            <a:ahLst/>
            <a:cxnLst/>
            <a:rect l="l" t="t" r="r" b="b"/>
            <a:pathLst>
              <a:path w="1782598" h="1842912">
                <a:moveTo>
                  <a:pt x="0" y="0"/>
                </a:moveTo>
                <a:lnTo>
                  <a:pt x="1782598" y="0"/>
                </a:lnTo>
                <a:lnTo>
                  <a:pt x="1782598" y="1842912"/>
                </a:lnTo>
                <a:lnTo>
                  <a:pt x="0" y="184291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8" name="TextBox 8"/>
          <p:cNvSpPr txBox="1"/>
          <p:nvPr/>
        </p:nvSpPr>
        <p:spPr>
          <a:xfrm>
            <a:off x="2005423" y="1410642"/>
            <a:ext cx="6988068" cy="1826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47"/>
              </a:lnSpc>
              <a:spcBef>
                <a:spcPct val="0"/>
              </a:spcBef>
            </a:pPr>
            <a:r>
              <a:rPr lang="en-US" sz="6039">
                <a:solidFill>
                  <a:srgbClr val="101010"/>
                </a:solidFill>
                <a:latin typeface="Montserrat Bold"/>
              </a:rPr>
              <a:t>За що вас оцінюватимуть?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42437" y="7332679"/>
            <a:ext cx="2660278" cy="2325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Montserrat Bold"/>
              </a:rPr>
              <a:t>вмотивованість вступника при виборі спеціальності (освітньої програми);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05423" y="3475631"/>
            <a:ext cx="8782883" cy="35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30"/>
              </a:lnSpc>
              <a:spcBef>
                <a:spcPct val="0"/>
              </a:spcBef>
            </a:pPr>
            <a:r>
              <a:rPr lang="en-US" sz="2093">
                <a:solidFill>
                  <a:srgbClr val="101010"/>
                </a:solidFill>
                <a:latin typeface="Montserrat"/>
              </a:rPr>
              <a:t>Ось найголовніші критерії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29934" y="7342204"/>
            <a:ext cx="2978861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000000"/>
                </a:solidFill>
                <a:latin typeface="Montserrat Bold"/>
              </a:rPr>
              <a:t>послідовність та аргументованість викладення;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63854" y="7342204"/>
            <a:ext cx="2227883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Montserrat Bold"/>
              </a:rPr>
              <a:t>наявність граматичних помилок;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41218" y="7342204"/>
            <a:ext cx="2415347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Montserrat Bold"/>
              </a:rPr>
              <a:t>документи, що підтверджують викладене у листі;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008990" y="7342204"/>
            <a:ext cx="2415347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Montserrat Bold"/>
              </a:rPr>
              <a:t>загальне враження.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143655" y="-256125"/>
            <a:ext cx="4402352" cy="4402352"/>
          </a:xfrm>
          <a:custGeom>
            <a:avLst/>
            <a:gdLst/>
            <a:ahLst/>
            <a:cxnLst/>
            <a:rect l="l" t="t" r="r" b="b"/>
            <a:pathLst>
              <a:path w="4402352" h="4402352">
                <a:moveTo>
                  <a:pt x="0" y="0"/>
                </a:moveTo>
                <a:lnTo>
                  <a:pt x="4402352" y="0"/>
                </a:lnTo>
                <a:lnTo>
                  <a:pt x="4402352" y="4402352"/>
                </a:lnTo>
                <a:lnTo>
                  <a:pt x="0" y="440235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536833">
            <a:off x="-4428213" y="-2916505"/>
            <a:ext cx="9627545" cy="9651674"/>
          </a:xfrm>
          <a:custGeom>
            <a:avLst/>
            <a:gdLst/>
            <a:ahLst/>
            <a:cxnLst/>
            <a:rect l="l" t="t" r="r" b="b"/>
            <a:pathLst>
              <a:path w="9627545" h="9651674">
                <a:moveTo>
                  <a:pt x="0" y="0"/>
                </a:moveTo>
                <a:lnTo>
                  <a:pt x="9627545" y="0"/>
                </a:lnTo>
                <a:lnTo>
                  <a:pt x="9627545" y="9651674"/>
                </a:lnTo>
                <a:lnTo>
                  <a:pt x="0" y="9651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3" name="Group 3"/>
          <p:cNvGrpSpPr/>
          <p:nvPr/>
        </p:nvGrpSpPr>
        <p:grpSpPr>
          <a:xfrm>
            <a:off x="7111927" y="4923808"/>
            <a:ext cx="10693738" cy="529127"/>
            <a:chOff x="0" y="0"/>
            <a:chExt cx="4531329" cy="22421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1330" cy="224211"/>
            </a:xfrm>
            <a:custGeom>
              <a:avLst/>
              <a:gdLst/>
              <a:ahLst/>
              <a:cxnLst/>
              <a:rect l="l" t="t" r="r" b="b"/>
              <a:pathLst>
                <a:path w="4531330" h="224211">
                  <a:moveTo>
                    <a:pt x="16651" y="0"/>
                  </a:moveTo>
                  <a:lnTo>
                    <a:pt x="4514678" y="0"/>
                  </a:lnTo>
                  <a:cubicBezTo>
                    <a:pt x="4523875" y="0"/>
                    <a:pt x="4531330" y="7455"/>
                    <a:pt x="4531330" y="16651"/>
                  </a:cubicBezTo>
                  <a:lnTo>
                    <a:pt x="4531330" y="207559"/>
                  </a:lnTo>
                  <a:cubicBezTo>
                    <a:pt x="4531330" y="216756"/>
                    <a:pt x="4523875" y="224211"/>
                    <a:pt x="4514678" y="224211"/>
                  </a:cubicBezTo>
                  <a:lnTo>
                    <a:pt x="16651" y="224211"/>
                  </a:lnTo>
                  <a:cubicBezTo>
                    <a:pt x="7455" y="224211"/>
                    <a:pt x="0" y="216756"/>
                    <a:pt x="0" y="207559"/>
                  </a:cubicBezTo>
                  <a:lnTo>
                    <a:pt x="0" y="16651"/>
                  </a:lnTo>
                  <a:cubicBezTo>
                    <a:pt x="0" y="7455"/>
                    <a:pt x="7455" y="0"/>
                    <a:pt x="1665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1329" cy="271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FFFFFF"/>
                  </a:solidFill>
                  <a:latin typeface="Montserrat"/>
                </a:rPr>
                <a:t>Мотиваційний лист адресуємо ректорові університету ;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5816201" y="4593461"/>
            <a:ext cx="1182733" cy="1081663"/>
          </a:xfrm>
          <a:custGeom>
            <a:avLst/>
            <a:gdLst/>
            <a:ahLst/>
            <a:cxnLst/>
            <a:rect l="l" t="t" r="r" b="b"/>
            <a:pathLst>
              <a:path w="1182733" h="1081663">
                <a:moveTo>
                  <a:pt x="0" y="0"/>
                </a:moveTo>
                <a:lnTo>
                  <a:pt x="1182732" y="0"/>
                </a:lnTo>
                <a:lnTo>
                  <a:pt x="1182732" y="1081663"/>
                </a:lnTo>
                <a:lnTo>
                  <a:pt x="0" y="10816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7" name="Freeform 7"/>
          <p:cNvSpPr/>
          <p:nvPr/>
        </p:nvSpPr>
        <p:spPr>
          <a:xfrm>
            <a:off x="5926257" y="5717216"/>
            <a:ext cx="962621" cy="1257581"/>
          </a:xfrm>
          <a:custGeom>
            <a:avLst/>
            <a:gdLst/>
            <a:ahLst/>
            <a:cxnLst/>
            <a:rect l="l" t="t" r="r" b="b"/>
            <a:pathLst>
              <a:path w="962621" h="1257581">
                <a:moveTo>
                  <a:pt x="0" y="0"/>
                </a:moveTo>
                <a:lnTo>
                  <a:pt x="962621" y="0"/>
                </a:lnTo>
                <a:lnTo>
                  <a:pt x="962621" y="1257581"/>
                </a:lnTo>
                <a:lnTo>
                  <a:pt x="0" y="1257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8" name="Group 8"/>
          <p:cNvGrpSpPr/>
          <p:nvPr/>
        </p:nvGrpSpPr>
        <p:grpSpPr>
          <a:xfrm>
            <a:off x="7111927" y="5899420"/>
            <a:ext cx="10693738" cy="973506"/>
            <a:chOff x="0" y="0"/>
            <a:chExt cx="4531329" cy="41251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31330" cy="412510"/>
            </a:xfrm>
            <a:custGeom>
              <a:avLst/>
              <a:gdLst/>
              <a:ahLst/>
              <a:cxnLst/>
              <a:rect l="l" t="t" r="r" b="b"/>
              <a:pathLst>
                <a:path w="4531330" h="412510">
                  <a:moveTo>
                    <a:pt x="16651" y="0"/>
                  </a:moveTo>
                  <a:lnTo>
                    <a:pt x="4514678" y="0"/>
                  </a:lnTo>
                  <a:cubicBezTo>
                    <a:pt x="4523875" y="0"/>
                    <a:pt x="4531330" y="7455"/>
                    <a:pt x="4531330" y="16651"/>
                  </a:cubicBezTo>
                  <a:lnTo>
                    <a:pt x="4531330" y="395859"/>
                  </a:lnTo>
                  <a:cubicBezTo>
                    <a:pt x="4531330" y="405055"/>
                    <a:pt x="4523875" y="412510"/>
                    <a:pt x="4514678" y="412510"/>
                  </a:cubicBezTo>
                  <a:lnTo>
                    <a:pt x="16651" y="412510"/>
                  </a:lnTo>
                  <a:cubicBezTo>
                    <a:pt x="7455" y="412510"/>
                    <a:pt x="0" y="405055"/>
                    <a:pt x="0" y="395859"/>
                  </a:cubicBezTo>
                  <a:lnTo>
                    <a:pt x="0" y="16651"/>
                  </a:lnTo>
                  <a:cubicBezTo>
                    <a:pt x="0" y="7455"/>
                    <a:pt x="7455" y="0"/>
                    <a:pt x="1665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531329" cy="46013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FFFFFF"/>
                  </a:solidFill>
                  <a:latin typeface="Montserrat"/>
                </a:rPr>
                <a:t>Зазначаємо повне прізвище, імя та по батькові вступника, число, місяць, рік та місце народження, домашню адресу;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65106" y="7396912"/>
            <a:ext cx="10540558" cy="529127"/>
            <a:chOff x="0" y="0"/>
            <a:chExt cx="4466422" cy="22421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6422" cy="224211"/>
            </a:xfrm>
            <a:custGeom>
              <a:avLst/>
              <a:gdLst/>
              <a:ahLst/>
              <a:cxnLst/>
              <a:rect l="l" t="t" r="r" b="b"/>
              <a:pathLst>
                <a:path w="4466422" h="224211">
                  <a:moveTo>
                    <a:pt x="16893" y="0"/>
                  </a:moveTo>
                  <a:lnTo>
                    <a:pt x="4449528" y="0"/>
                  </a:lnTo>
                  <a:cubicBezTo>
                    <a:pt x="4458858" y="0"/>
                    <a:pt x="4466422" y="7563"/>
                    <a:pt x="4466422" y="16893"/>
                  </a:cubicBezTo>
                  <a:lnTo>
                    <a:pt x="4466422" y="207317"/>
                  </a:lnTo>
                  <a:cubicBezTo>
                    <a:pt x="4466422" y="216647"/>
                    <a:pt x="4458858" y="224211"/>
                    <a:pt x="4449528" y="224211"/>
                  </a:cubicBezTo>
                  <a:lnTo>
                    <a:pt x="16893" y="224211"/>
                  </a:lnTo>
                  <a:cubicBezTo>
                    <a:pt x="7563" y="224211"/>
                    <a:pt x="0" y="216647"/>
                    <a:pt x="0" y="207317"/>
                  </a:cubicBezTo>
                  <a:lnTo>
                    <a:pt x="0" y="16893"/>
                  </a:lnTo>
                  <a:cubicBezTo>
                    <a:pt x="0" y="7563"/>
                    <a:pt x="7563" y="0"/>
                    <a:pt x="168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466422" cy="271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FFFFFF"/>
                  </a:solidFill>
                  <a:latin typeface="Montserrat"/>
                </a:rPr>
                <a:t>Обґрунтовуємо вибір спеціальності (освітньої програми); 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5816201" y="7238152"/>
            <a:ext cx="1072677" cy="867893"/>
          </a:xfrm>
          <a:custGeom>
            <a:avLst/>
            <a:gdLst/>
            <a:ahLst/>
            <a:cxnLst/>
            <a:rect l="l" t="t" r="r" b="b"/>
            <a:pathLst>
              <a:path w="1072677" h="867893">
                <a:moveTo>
                  <a:pt x="0" y="0"/>
                </a:moveTo>
                <a:lnTo>
                  <a:pt x="1072677" y="0"/>
                </a:lnTo>
                <a:lnTo>
                  <a:pt x="1072677" y="867893"/>
                </a:lnTo>
                <a:lnTo>
                  <a:pt x="0" y="86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15" name="Group 15"/>
          <p:cNvGrpSpPr/>
          <p:nvPr/>
        </p:nvGrpSpPr>
        <p:grpSpPr>
          <a:xfrm rot="7573183">
            <a:off x="1230111" y="7154961"/>
            <a:ext cx="1013029" cy="101302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-464551" y="224166"/>
            <a:ext cx="4402352" cy="4402352"/>
          </a:xfrm>
          <a:custGeom>
            <a:avLst/>
            <a:gdLst/>
            <a:ahLst/>
            <a:cxnLst/>
            <a:rect l="l" t="t" r="r" b="b"/>
            <a:pathLst>
              <a:path w="4402352" h="4402352">
                <a:moveTo>
                  <a:pt x="0" y="0"/>
                </a:moveTo>
                <a:lnTo>
                  <a:pt x="4402352" y="0"/>
                </a:lnTo>
                <a:lnTo>
                  <a:pt x="4402352" y="4402352"/>
                </a:lnTo>
                <a:lnTo>
                  <a:pt x="0" y="4402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19" name="Group 19"/>
          <p:cNvGrpSpPr/>
          <p:nvPr/>
        </p:nvGrpSpPr>
        <p:grpSpPr>
          <a:xfrm>
            <a:off x="15133726" y="224166"/>
            <a:ext cx="2837701" cy="2837701"/>
            <a:chOff x="0" y="0"/>
            <a:chExt cx="3783601" cy="378360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83601" cy="3783601"/>
            </a:xfrm>
            <a:custGeom>
              <a:avLst/>
              <a:gdLst/>
              <a:ahLst/>
              <a:cxnLst/>
              <a:rect l="l" t="t" r="r" b="b"/>
              <a:pathLst>
                <a:path w="3783601" h="3783601">
                  <a:moveTo>
                    <a:pt x="0" y="0"/>
                  </a:moveTo>
                  <a:lnTo>
                    <a:pt x="3783601" y="0"/>
                  </a:lnTo>
                  <a:lnTo>
                    <a:pt x="3783601" y="3783601"/>
                  </a:lnTo>
                  <a:lnTo>
                    <a:pt x="0" y="3783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1" name="Freeform 21"/>
          <p:cNvSpPr/>
          <p:nvPr/>
        </p:nvSpPr>
        <p:spPr>
          <a:xfrm rot="-8328192">
            <a:off x="13238542" y="2434318"/>
            <a:ext cx="2208321" cy="1634157"/>
          </a:xfrm>
          <a:custGeom>
            <a:avLst/>
            <a:gdLst/>
            <a:ahLst/>
            <a:cxnLst/>
            <a:rect l="l" t="t" r="r" b="b"/>
            <a:pathLst>
              <a:path w="2208321" h="1634157">
                <a:moveTo>
                  <a:pt x="0" y="0"/>
                </a:moveTo>
                <a:lnTo>
                  <a:pt x="2208321" y="0"/>
                </a:lnTo>
                <a:lnTo>
                  <a:pt x="2208321" y="1634157"/>
                </a:lnTo>
                <a:lnTo>
                  <a:pt x="0" y="16341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2" name="Freeform 22"/>
          <p:cNvSpPr/>
          <p:nvPr/>
        </p:nvSpPr>
        <p:spPr>
          <a:xfrm>
            <a:off x="5994834" y="8369401"/>
            <a:ext cx="894044" cy="1267330"/>
          </a:xfrm>
          <a:custGeom>
            <a:avLst/>
            <a:gdLst/>
            <a:ahLst/>
            <a:cxnLst/>
            <a:rect l="l" t="t" r="r" b="b"/>
            <a:pathLst>
              <a:path w="894044" h="1267330">
                <a:moveTo>
                  <a:pt x="0" y="0"/>
                </a:moveTo>
                <a:lnTo>
                  <a:pt x="894044" y="0"/>
                </a:lnTo>
                <a:lnTo>
                  <a:pt x="894044" y="1267330"/>
                </a:lnTo>
                <a:lnTo>
                  <a:pt x="0" y="12673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23" name="Group 23"/>
          <p:cNvGrpSpPr/>
          <p:nvPr/>
        </p:nvGrpSpPr>
        <p:grpSpPr>
          <a:xfrm>
            <a:off x="7111927" y="8246874"/>
            <a:ext cx="10693738" cy="1887906"/>
            <a:chOff x="0" y="0"/>
            <a:chExt cx="4531329" cy="79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31330" cy="799975"/>
            </a:xfrm>
            <a:custGeom>
              <a:avLst/>
              <a:gdLst/>
              <a:ahLst/>
              <a:cxnLst/>
              <a:rect l="l" t="t" r="r" b="b"/>
              <a:pathLst>
                <a:path w="4531330" h="799975">
                  <a:moveTo>
                    <a:pt x="16651" y="0"/>
                  </a:moveTo>
                  <a:lnTo>
                    <a:pt x="4514678" y="0"/>
                  </a:lnTo>
                  <a:cubicBezTo>
                    <a:pt x="4523875" y="0"/>
                    <a:pt x="4531330" y="7455"/>
                    <a:pt x="4531330" y="16651"/>
                  </a:cubicBezTo>
                  <a:lnTo>
                    <a:pt x="4531330" y="783324"/>
                  </a:lnTo>
                  <a:cubicBezTo>
                    <a:pt x="4531330" y="792520"/>
                    <a:pt x="4523875" y="799975"/>
                    <a:pt x="4514678" y="799975"/>
                  </a:cubicBezTo>
                  <a:lnTo>
                    <a:pt x="16651" y="799975"/>
                  </a:lnTo>
                  <a:cubicBezTo>
                    <a:pt x="7455" y="799975"/>
                    <a:pt x="0" y="792520"/>
                    <a:pt x="0" y="783324"/>
                  </a:cubicBezTo>
                  <a:lnTo>
                    <a:pt x="0" y="16651"/>
                  </a:lnTo>
                  <a:cubicBezTo>
                    <a:pt x="0" y="7455"/>
                    <a:pt x="7455" y="0"/>
                    <a:pt x="1665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4531329" cy="847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FFFFFF"/>
                  </a:solidFill>
                  <a:latin typeface="Montserrat"/>
                </a:rPr>
                <a:t>Окреслюємо участь у позашкільному житті, в олімпіадах, фахових конкурсах, хобі, досвід роботи (за наявності), досвід волонтерства, практики, участь у проєктах, майстер-класах, тренінгах тощо;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277688" y="4110212"/>
            <a:ext cx="10693738" cy="516306"/>
            <a:chOff x="0" y="0"/>
            <a:chExt cx="4531329" cy="21877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531330" cy="218778"/>
            </a:xfrm>
            <a:custGeom>
              <a:avLst/>
              <a:gdLst/>
              <a:ahLst/>
              <a:cxnLst/>
              <a:rect l="l" t="t" r="r" b="b"/>
              <a:pathLst>
                <a:path w="4531330" h="218778">
                  <a:moveTo>
                    <a:pt x="16651" y="0"/>
                  </a:moveTo>
                  <a:lnTo>
                    <a:pt x="4514678" y="0"/>
                  </a:lnTo>
                  <a:cubicBezTo>
                    <a:pt x="4523875" y="0"/>
                    <a:pt x="4531330" y="7455"/>
                    <a:pt x="4531330" y="16651"/>
                  </a:cubicBezTo>
                  <a:lnTo>
                    <a:pt x="4531330" y="202127"/>
                  </a:lnTo>
                  <a:cubicBezTo>
                    <a:pt x="4531330" y="211323"/>
                    <a:pt x="4523875" y="218778"/>
                    <a:pt x="4514678" y="218778"/>
                  </a:cubicBezTo>
                  <a:lnTo>
                    <a:pt x="16651" y="218778"/>
                  </a:lnTo>
                  <a:cubicBezTo>
                    <a:pt x="7455" y="218778"/>
                    <a:pt x="0" y="211323"/>
                    <a:pt x="0" y="202127"/>
                  </a:cubicBezTo>
                  <a:lnTo>
                    <a:pt x="0" y="16651"/>
                  </a:lnTo>
                  <a:cubicBezTo>
                    <a:pt x="0" y="7455"/>
                    <a:pt x="7455" y="0"/>
                    <a:pt x="1665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4531329" cy="26640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r>
                <a:rPr lang="en-US" sz="2600">
                  <a:solidFill>
                    <a:srgbClr val="FFFFFF"/>
                  </a:solidFill>
                  <a:latin typeface="Montserrat"/>
                </a:rPr>
                <a:t>Загальний обсяг мотиваційного листа 550-600 слів;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5926257" y="3577870"/>
            <a:ext cx="1008668" cy="977491"/>
          </a:xfrm>
          <a:custGeom>
            <a:avLst/>
            <a:gdLst/>
            <a:ahLst/>
            <a:cxnLst/>
            <a:rect l="l" t="t" r="r" b="b"/>
            <a:pathLst>
              <a:path w="1008668" h="977491">
                <a:moveTo>
                  <a:pt x="0" y="0"/>
                </a:moveTo>
                <a:lnTo>
                  <a:pt x="1008667" y="0"/>
                </a:lnTo>
                <a:lnTo>
                  <a:pt x="1008667" y="977491"/>
                </a:lnTo>
                <a:lnTo>
                  <a:pt x="0" y="9774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0" name="TextBox 30"/>
          <p:cNvSpPr txBox="1"/>
          <p:nvPr/>
        </p:nvSpPr>
        <p:spPr>
          <a:xfrm>
            <a:off x="8505066" y="247650"/>
            <a:ext cx="2523575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1"/>
              </a:lnSpc>
            </a:pPr>
            <a:r>
              <a:rPr lang="en-US" sz="4568">
                <a:solidFill>
                  <a:srgbClr val="101010"/>
                </a:solidFill>
                <a:latin typeface="Montserrat Bold"/>
              </a:rPr>
              <a:t>Вимоги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537553" y="1307518"/>
            <a:ext cx="8805149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2"/>
              </a:lnSpc>
            </a:pPr>
            <a:r>
              <a:rPr lang="en-US" sz="2926">
                <a:solidFill>
                  <a:srgbClr val="101010"/>
                </a:solidFill>
                <a:latin typeface="Montserrat"/>
              </a:rPr>
              <a:t>Згідно з Правилами прийому на навчання для здобуття вищої освіти у Дніпровському національному університеті імені Олеся Гончара в 2024 році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17A5995-AF55-6CBC-91DD-A7171A5D5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623" y="2380071"/>
            <a:ext cx="5240924" cy="739706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4113987" y="5429494"/>
            <a:ext cx="1758106" cy="1808838"/>
            <a:chOff x="0" y="0"/>
            <a:chExt cx="2095920" cy="215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96008" cy="2156460"/>
            </a:xfrm>
            <a:custGeom>
              <a:avLst/>
              <a:gdLst/>
              <a:ahLst/>
              <a:cxnLst/>
              <a:rect l="l" t="t" r="r" b="b"/>
              <a:pathLst>
                <a:path w="2096008" h="2156460">
                  <a:moveTo>
                    <a:pt x="1044194" y="60960"/>
                  </a:moveTo>
                  <a:cubicBezTo>
                    <a:pt x="884174" y="60960"/>
                    <a:pt x="731774" y="99060"/>
                    <a:pt x="594487" y="160020"/>
                  </a:cubicBezTo>
                  <a:cubicBezTo>
                    <a:pt x="198120" y="0"/>
                    <a:pt x="198120" y="0"/>
                    <a:pt x="198120" y="0"/>
                  </a:cubicBezTo>
                  <a:cubicBezTo>
                    <a:pt x="259080" y="419100"/>
                    <a:pt x="259080" y="419100"/>
                    <a:pt x="259080" y="419100"/>
                  </a:cubicBezTo>
                  <a:cubicBezTo>
                    <a:pt x="99060" y="601980"/>
                    <a:pt x="0" y="845820"/>
                    <a:pt x="0" y="1104900"/>
                  </a:cubicBezTo>
                  <a:cubicBezTo>
                    <a:pt x="0" y="1684020"/>
                    <a:pt x="464947" y="2156460"/>
                    <a:pt x="1044194" y="2156460"/>
                  </a:cubicBezTo>
                  <a:cubicBezTo>
                    <a:pt x="1623441" y="2156460"/>
                    <a:pt x="2096008" y="1684020"/>
                    <a:pt x="2096008" y="1104900"/>
                  </a:cubicBezTo>
                  <a:cubicBezTo>
                    <a:pt x="2096008" y="533400"/>
                    <a:pt x="1623441" y="60960"/>
                    <a:pt x="1044194" y="6096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4" name="Freeform 4"/>
          <p:cNvSpPr/>
          <p:nvPr/>
        </p:nvSpPr>
        <p:spPr>
          <a:xfrm rot="-1898322">
            <a:off x="-1987267" y="8095155"/>
            <a:ext cx="4891502" cy="4903762"/>
          </a:xfrm>
          <a:custGeom>
            <a:avLst/>
            <a:gdLst/>
            <a:ahLst/>
            <a:cxnLst/>
            <a:rect l="l" t="t" r="r" b="b"/>
            <a:pathLst>
              <a:path w="4891502" h="4903762">
                <a:moveTo>
                  <a:pt x="0" y="0"/>
                </a:moveTo>
                <a:lnTo>
                  <a:pt x="4891502" y="0"/>
                </a:lnTo>
                <a:lnTo>
                  <a:pt x="4891502" y="4903762"/>
                </a:lnTo>
                <a:lnTo>
                  <a:pt x="0" y="4903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5" name="Freeform 5"/>
          <p:cNvSpPr/>
          <p:nvPr/>
        </p:nvSpPr>
        <p:spPr>
          <a:xfrm>
            <a:off x="3360756" y="2247532"/>
            <a:ext cx="5764194" cy="8172762"/>
          </a:xfrm>
          <a:custGeom>
            <a:avLst/>
            <a:gdLst/>
            <a:ahLst/>
            <a:cxnLst/>
            <a:rect l="l" t="t" r="r" b="b"/>
            <a:pathLst>
              <a:path w="5764194" h="8172762">
                <a:moveTo>
                  <a:pt x="0" y="0"/>
                </a:moveTo>
                <a:lnTo>
                  <a:pt x="5764194" y="0"/>
                </a:lnTo>
                <a:lnTo>
                  <a:pt x="5764194" y="8172762"/>
                </a:lnTo>
                <a:lnTo>
                  <a:pt x="0" y="8172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6" name="Group 6"/>
          <p:cNvGrpSpPr/>
          <p:nvPr/>
        </p:nvGrpSpPr>
        <p:grpSpPr>
          <a:xfrm>
            <a:off x="4889801" y="4136522"/>
            <a:ext cx="457877" cy="45787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6689796">
            <a:off x="3832999" y="2090618"/>
            <a:ext cx="1758106" cy="1797363"/>
            <a:chOff x="0" y="0"/>
            <a:chExt cx="2095920" cy="21427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6008" cy="2142744"/>
            </a:xfrm>
            <a:custGeom>
              <a:avLst/>
              <a:gdLst/>
              <a:ahLst/>
              <a:cxnLst/>
              <a:rect l="l" t="t" r="r" b="b"/>
              <a:pathLst>
                <a:path w="2096008" h="2142744">
                  <a:moveTo>
                    <a:pt x="1051814" y="0"/>
                  </a:moveTo>
                  <a:cubicBezTo>
                    <a:pt x="472567" y="0"/>
                    <a:pt x="0" y="472821"/>
                    <a:pt x="0" y="1052322"/>
                  </a:cubicBezTo>
                  <a:cubicBezTo>
                    <a:pt x="0" y="1311529"/>
                    <a:pt x="99060" y="1548003"/>
                    <a:pt x="259080" y="1731010"/>
                  </a:cubicBezTo>
                  <a:cubicBezTo>
                    <a:pt x="198120" y="2142744"/>
                    <a:pt x="198120" y="2142744"/>
                    <a:pt x="198120" y="2142744"/>
                  </a:cubicBezTo>
                  <a:cubicBezTo>
                    <a:pt x="586867" y="1990217"/>
                    <a:pt x="586867" y="1990217"/>
                    <a:pt x="586867" y="1990217"/>
                  </a:cubicBezTo>
                  <a:cubicBezTo>
                    <a:pt x="724027" y="2058797"/>
                    <a:pt x="884047" y="2097024"/>
                    <a:pt x="1051814" y="2097024"/>
                  </a:cubicBezTo>
                  <a:cubicBezTo>
                    <a:pt x="1623441" y="2097024"/>
                    <a:pt x="2096008" y="1624203"/>
                    <a:pt x="2096008" y="1052322"/>
                  </a:cubicBezTo>
                  <a:cubicBezTo>
                    <a:pt x="2095881" y="472821"/>
                    <a:pt x="1623441" y="0"/>
                    <a:pt x="105181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870346" y="2989299"/>
            <a:ext cx="485920" cy="48592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320710" y="7494110"/>
            <a:ext cx="1991835" cy="1749650"/>
            <a:chOff x="0" y="0"/>
            <a:chExt cx="2374560" cy="20858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74519" cy="2085848"/>
            </a:xfrm>
            <a:custGeom>
              <a:avLst/>
              <a:gdLst/>
              <a:ahLst/>
              <a:cxnLst/>
              <a:rect l="l" t="t" r="r" b="b"/>
              <a:pathLst>
                <a:path w="2374519" h="2085848">
                  <a:moveTo>
                    <a:pt x="1331849" y="0"/>
                  </a:moveTo>
                  <a:cubicBezTo>
                    <a:pt x="936117" y="0"/>
                    <a:pt x="593598" y="213106"/>
                    <a:pt x="410972" y="540512"/>
                  </a:cubicBezTo>
                  <a:cubicBezTo>
                    <a:pt x="0" y="639445"/>
                    <a:pt x="0" y="639445"/>
                    <a:pt x="0" y="639445"/>
                  </a:cubicBezTo>
                  <a:cubicBezTo>
                    <a:pt x="289179" y="943991"/>
                    <a:pt x="289179" y="943991"/>
                    <a:pt x="289179" y="943991"/>
                  </a:cubicBezTo>
                  <a:cubicBezTo>
                    <a:pt x="289179" y="974471"/>
                    <a:pt x="281559" y="1012444"/>
                    <a:pt x="281559" y="1042924"/>
                  </a:cubicBezTo>
                  <a:cubicBezTo>
                    <a:pt x="281559" y="1621536"/>
                    <a:pt x="753364" y="2085848"/>
                    <a:pt x="1331849" y="2085848"/>
                  </a:cubicBezTo>
                  <a:cubicBezTo>
                    <a:pt x="1902714" y="2085848"/>
                    <a:pt x="2374519" y="1621536"/>
                    <a:pt x="2374519" y="1042924"/>
                  </a:cubicBezTo>
                  <a:cubicBezTo>
                    <a:pt x="2374519" y="464312"/>
                    <a:pt x="1902714" y="0"/>
                    <a:pt x="13318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673535" y="7636037"/>
            <a:ext cx="457877" cy="45787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656111" y="4971617"/>
            <a:ext cx="457877" cy="45787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-9971121">
            <a:off x="2557840" y="3583540"/>
            <a:ext cx="1991835" cy="1750254"/>
            <a:chOff x="0" y="0"/>
            <a:chExt cx="2374560" cy="208656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74519" cy="2086610"/>
            </a:xfrm>
            <a:custGeom>
              <a:avLst/>
              <a:gdLst/>
              <a:ahLst/>
              <a:cxnLst/>
              <a:rect l="l" t="t" r="r" b="b"/>
              <a:pathLst>
                <a:path w="2374519" h="2086610">
                  <a:moveTo>
                    <a:pt x="1331849" y="0"/>
                  </a:moveTo>
                  <a:cubicBezTo>
                    <a:pt x="753491" y="0"/>
                    <a:pt x="281559" y="464566"/>
                    <a:pt x="281559" y="1043305"/>
                  </a:cubicBezTo>
                  <a:cubicBezTo>
                    <a:pt x="281559" y="1073785"/>
                    <a:pt x="289179" y="1104265"/>
                    <a:pt x="289179" y="1134745"/>
                  </a:cubicBezTo>
                  <a:cubicBezTo>
                    <a:pt x="0" y="1439291"/>
                    <a:pt x="0" y="1439291"/>
                    <a:pt x="0" y="1439291"/>
                  </a:cubicBezTo>
                  <a:cubicBezTo>
                    <a:pt x="410972" y="1538351"/>
                    <a:pt x="410972" y="1538351"/>
                    <a:pt x="410972" y="1538351"/>
                  </a:cubicBezTo>
                  <a:cubicBezTo>
                    <a:pt x="585978" y="1865757"/>
                    <a:pt x="928497" y="2086610"/>
                    <a:pt x="1331849" y="2086610"/>
                  </a:cubicBezTo>
                  <a:cubicBezTo>
                    <a:pt x="1902714" y="2086610"/>
                    <a:pt x="2374519" y="1622044"/>
                    <a:pt x="2374519" y="1043305"/>
                  </a:cubicBezTo>
                  <a:cubicBezTo>
                    <a:pt x="2374519" y="464566"/>
                    <a:pt x="1902714" y="0"/>
                    <a:pt x="13318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4295173" y="5852018"/>
            <a:ext cx="1320833" cy="969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8"/>
              </a:lnSpc>
            </a:pPr>
            <a:r>
              <a:rPr lang="en-US" sz="5670">
                <a:solidFill>
                  <a:srgbClr val="FFFFFF"/>
                </a:solidFill>
                <a:latin typeface="Montserrat Bold"/>
              </a:rPr>
              <a:t>04</a:t>
            </a:r>
          </a:p>
        </p:txBody>
      </p:sp>
      <p:sp>
        <p:nvSpPr>
          <p:cNvPr id="26" name="Freeform 26"/>
          <p:cNvSpPr/>
          <p:nvPr/>
        </p:nvSpPr>
        <p:spPr>
          <a:xfrm rot="-1898322">
            <a:off x="12872211" y="-3622344"/>
            <a:ext cx="8774178" cy="8796169"/>
          </a:xfrm>
          <a:custGeom>
            <a:avLst/>
            <a:gdLst/>
            <a:ahLst/>
            <a:cxnLst/>
            <a:rect l="l" t="t" r="r" b="b"/>
            <a:pathLst>
              <a:path w="8774178" h="8796169">
                <a:moveTo>
                  <a:pt x="0" y="0"/>
                </a:moveTo>
                <a:lnTo>
                  <a:pt x="8774178" y="0"/>
                </a:lnTo>
                <a:lnTo>
                  <a:pt x="8774178" y="8796168"/>
                </a:lnTo>
                <a:lnTo>
                  <a:pt x="0" y="87961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27" name="Group 27"/>
          <p:cNvGrpSpPr/>
          <p:nvPr/>
        </p:nvGrpSpPr>
        <p:grpSpPr>
          <a:xfrm>
            <a:off x="3719650" y="5200556"/>
            <a:ext cx="457877" cy="457877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 rot="10196810">
            <a:off x="1720234" y="5269990"/>
            <a:ext cx="1991835" cy="1750254"/>
            <a:chOff x="0" y="0"/>
            <a:chExt cx="2374560" cy="208656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374519" cy="2086610"/>
            </a:xfrm>
            <a:custGeom>
              <a:avLst/>
              <a:gdLst/>
              <a:ahLst/>
              <a:cxnLst/>
              <a:rect l="l" t="t" r="r" b="b"/>
              <a:pathLst>
                <a:path w="2374519" h="2086610">
                  <a:moveTo>
                    <a:pt x="1331849" y="0"/>
                  </a:moveTo>
                  <a:cubicBezTo>
                    <a:pt x="753491" y="0"/>
                    <a:pt x="281559" y="464566"/>
                    <a:pt x="281559" y="1043305"/>
                  </a:cubicBezTo>
                  <a:cubicBezTo>
                    <a:pt x="281559" y="1073785"/>
                    <a:pt x="289179" y="1104265"/>
                    <a:pt x="289179" y="1134745"/>
                  </a:cubicBezTo>
                  <a:cubicBezTo>
                    <a:pt x="0" y="1439291"/>
                    <a:pt x="0" y="1439291"/>
                    <a:pt x="0" y="1439291"/>
                  </a:cubicBezTo>
                  <a:cubicBezTo>
                    <a:pt x="410972" y="1538351"/>
                    <a:pt x="410972" y="1538351"/>
                    <a:pt x="410972" y="1538351"/>
                  </a:cubicBezTo>
                  <a:cubicBezTo>
                    <a:pt x="585978" y="1865757"/>
                    <a:pt x="928497" y="2086610"/>
                    <a:pt x="1331849" y="2086610"/>
                  </a:cubicBezTo>
                  <a:cubicBezTo>
                    <a:pt x="1902714" y="2086610"/>
                    <a:pt x="2374519" y="1622044"/>
                    <a:pt x="2374519" y="1043305"/>
                  </a:cubicBezTo>
                  <a:cubicBezTo>
                    <a:pt x="2374519" y="464566"/>
                    <a:pt x="1902714" y="0"/>
                    <a:pt x="13318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32" name="Freeform 32"/>
          <p:cNvSpPr/>
          <p:nvPr/>
        </p:nvSpPr>
        <p:spPr>
          <a:xfrm>
            <a:off x="14142224" y="-371249"/>
            <a:ext cx="4402352" cy="4402352"/>
          </a:xfrm>
          <a:custGeom>
            <a:avLst/>
            <a:gdLst/>
            <a:ahLst/>
            <a:cxnLst/>
            <a:rect l="l" t="t" r="r" b="b"/>
            <a:pathLst>
              <a:path w="4402352" h="4402352">
                <a:moveTo>
                  <a:pt x="0" y="0"/>
                </a:moveTo>
                <a:lnTo>
                  <a:pt x="4402352" y="0"/>
                </a:lnTo>
                <a:lnTo>
                  <a:pt x="4402352" y="4402352"/>
                </a:lnTo>
                <a:lnTo>
                  <a:pt x="0" y="4402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3" name="TextBox 33"/>
          <p:cNvSpPr txBox="1"/>
          <p:nvPr/>
        </p:nvSpPr>
        <p:spPr>
          <a:xfrm>
            <a:off x="14727649" y="7828444"/>
            <a:ext cx="1320833" cy="969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8"/>
              </a:lnSpc>
            </a:pPr>
            <a:r>
              <a:rPr lang="en-US" sz="5670">
                <a:solidFill>
                  <a:srgbClr val="FFFFFF"/>
                </a:solidFill>
                <a:latin typeface="Montserrat Bold"/>
              </a:rPr>
              <a:t>05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051635" y="2401620"/>
            <a:ext cx="1320833" cy="969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8"/>
              </a:lnSpc>
            </a:pPr>
            <a:r>
              <a:rPr lang="en-US" sz="5670">
                <a:solidFill>
                  <a:srgbClr val="FFFFFF"/>
                </a:solidFill>
                <a:latin typeface="Montserrat Bold"/>
              </a:rPr>
              <a:t>01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719390" y="3916803"/>
            <a:ext cx="1320833" cy="969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8"/>
              </a:lnSpc>
            </a:pPr>
            <a:r>
              <a:rPr lang="en-US" sz="5670">
                <a:solidFill>
                  <a:srgbClr val="FFFFFF"/>
                </a:solidFill>
                <a:latin typeface="Montserrat Bold"/>
              </a:rPr>
              <a:t>02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89334" y="2469230"/>
            <a:ext cx="1924956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101010"/>
                </a:solidFill>
                <a:latin typeface="Montserrat"/>
              </a:rPr>
              <a:t>“Шапка”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976094" y="9853"/>
            <a:ext cx="11442900" cy="222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41"/>
              </a:lnSpc>
              <a:spcBef>
                <a:spcPct val="0"/>
              </a:spcBef>
            </a:pPr>
            <a:r>
              <a:rPr lang="en-US" sz="7368">
                <a:solidFill>
                  <a:srgbClr val="101010"/>
                </a:solidFill>
                <a:latin typeface="Montserrat Bold"/>
              </a:rPr>
              <a:t>Структура мотиваційного листа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1479" y="3530732"/>
            <a:ext cx="3175458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101010"/>
                </a:solidFill>
                <a:latin typeface="Montserrat"/>
              </a:rPr>
              <a:t>Шанобливе звертання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881784" y="5603254"/>
            <a:ext cx="1320833" cy="969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8"/>
              </a:lnSpc>
            </a:pPr>
            <a:r>
              <a:rPr lang="en-US" sz="5670">
                <a:solidFill>
                  <a:srgbClr val="FFFFFF"/>
                </a:solidFill>
                <a:latin typeface="Montserrat Bold"/>
              </a:rPr>
              <a:t>03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10921" y="5901913"/>
            <a:ext cx="1378413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101010"/>
                </a:solidFill>
                <a:latin typeface="Montserrat"/>
              </a:rPr>
              <a:t>Вступ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872093" y="6078605"/>
            <a:ext cx="1989090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101010"/>
                </a:solidFill>
                <a:latin typeface="Montserrat"/>
              </a:rPr>
              <a:t>Основна частина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6177431" y="8740721"/>
            <a:ext cx="198909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101010"/>
                </a:solidFill>
                <a:latin typeface="Montserrat"/>
              </a:rPr>
              <a:t>Заключна частина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98322">
            <a:off x="-1987267" y="8095155"/>
            <a:ext cx="4891502" cy="4903762"/>
          </a:xfrm>
          <a:custGeom>
            <a:avLst/>
            <a:gdLst/>
            <a:ahLst/>
            <a:cxnLst/>
            <a:rect l="l" t="t" r="r" b="b"/>
            <a:pathLst>
              <a:path w="4891502" h="4903762">
                <a:moveTo>
                  <a:pt x="0" y="0"/>
                </a:moveTo>
                <a:lnTo>
                  <a:pt x="4891502" y="0"/>
                </a:lnTo>
                <a:lnTo>
                  <a:pt x="4891502" y="4903762"/>
                </a:lnTo>
                <a:lnTo>
                  <a:pt x="0" y="4903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3" name="TextBox 3"/>
          <p:cNvSpPr txBox="1"/>
          <p:nvPr/>
        </p:nvSpPr>
        <p:spPr>
          <a:xfrm>
            <a:off x="14295173" y="5852018"/>
            <a:ext cx="1320833" cy="969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8"/>
              </a:lnSpc>
            </a:pPr>
            <a:r>
              <a:rPr lang="en-US" sz="5670">
                <a:solidFill>
                  <a:srgbClr val="FFFFFF"/>
                </a:solidFill>
                <a:latin typeface="Montserrat Bold"/>
              </a:rPr>
              <a:t>04</a:t>
            </a:r>
          </a:p>
        </p:txBody>
      </p:sp>
      <p:sp>
        <p:nvSpPr>
          <p:cNvPr id="4" name="Freeform 4"/>
          <p:cNvSpPr/>
          <p:nvPr/>
        </p:nvSpPr>
        <p:spPr>
          <a:xfrm rot="-1898322">
            <a:off x="12872211" y="-3622344"/>
            <a:ext cx="8774178" cy="8796169"/>
          </a:xfrm>
          <a:custGeom>
            <a:avLst/>
            <a:gdLst/>
            <a:ahLst/>
            <a:cxnLst/>
            <a:rect l="l" t="t" r="r" b="b"/>
            <a:pathLst>
              <a:path w="8774178" h="8796169">
                <a:moveTo>
                  <a:pt x="0" y="0"/>
                </a:moveTo>
                <a:lnTo>
                  <a:pt x="8774178" y="0"/>
                </a:lnTo>
                <a:lnTo>
                  <a:pt x="8774178" y="8796168"/>
                </a:lnTo>
                <a:lnTo>
                  <a:pt x="0" y="8796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5" name="Freeform 5"/>
          <p:cNvSpPr/>
          <p:nvPr/>
        </p:nvSpPr>
        <p:spPr>
          <a:xfrm>
            <a:off x="14142224" y="-371249"/>
            <a:ext cx="4402352" cy="4402352"/>
          </a:xfrm>
          <a:custGeom>
            <a:avLst/>
            <a:gdLst/>
            <a:ahLst/>
            <a:cxnLst/>
            <a:rect l="l" t="t" r="r" b="b"/>
            <a:pathLst>
              <a:path w="4402352" h="4402352">
                <a:moveTo>
                  <a:pt x="0" y="0"/>
                </a:moveTo>
                <a:lnTo>
                  <a:pt x="4402352" y="0"/>
                </a:lnTo>
                <a:lnTo>
                  <a:pt x="4402352" y="4402352"/>
                </a:lnTo>
                <a:lnTo>
                  <a:pt x="0" y="44023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TextBox 6"/>
          <p:cNvSpPr txBox="1"/>
          <p:nvPr/>
        </p:nvSpPr>
        <p:spPr>
          <a:xfrm>
            <a:off x="2213211" y="289500"/>
            <a:ext cx="11442900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41"/>
              </a:lnSpc>
              <a:spcBef>
                <a:spcPct val="0"/>
              </a:spcBef>
            </a:pPr>
            <a:r>
              <a:rPr lang="en-US" sz="7368">
                <a:solidFill>
                  <a:srgbClr val="101010"/>
                </a:solidFill>
                <a:latin typeface="Montserrat Bold"/>
              </a:rPr>
              <a:t>Шапка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98216" y="2842895"/>
            <a:ext cx="7420350" cy="4553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"/>
              </a:rPr>
              <a:t>Ректорові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"/>
              </a:rPr>
              <a:t> Дніпровського національного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"/>
              </a:rPr>
              <a:t>університету  імені Олеся Гончара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"/>
              </a:rPr>
              <a:t>проф. Сергію ОКОВИТОМУ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"/>
              </a:rPr>
              <a:t>Петра ПЕТРЕНКА 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"/>
              </a:rPr>
              <a:t> 4.04.2006 р.н., 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"/>
              </a:rPr>
              <a:t>адреса: вул. Кольорова,буд. 100, кв. 205, 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"/>
              </a:rPr>
              <a:t>м. Дніпро 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"/>
              </a:rPr>
              <a:t>е-mail:</a:t>
            </a:r>
          </a:p>
          <a:p>
            <a:pPr algn="just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Montserrat"/>
              </a:rPr>
              <a:t>телефон: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898322">
            <a:off x="12719553" y="-4023370"/>
            <a:ext cx="8774178" cy="8796169"/>
          </a:xfrm>
          <a:custGeom>
            <a:avLst/>
            <a:gdLst/>
            <a:ahLst/>
            <a:cxnLst/>
            <a:rect l="l" t="t" r="r" b="b"/>
            <a:pathLst>
              <a:path w="8774178" h="8796169">
                <a:moveTo>
                  <a:pt x="0" y="0"/>
                </a:moveTo>
                <a:lnTo>
                  <a:pt x="8774178" y="0"/>
                </a:lnTo>
                <a:lnTo>
                  <a:pt x="8774178" y="8796168"/>
                </a:lnTo>
                <a:lnTo>
                  <a:pt x="0" y="87961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3" name="Group 3"/>
          <p:cNvGrpSpPr/>
          <p:nvPr/>
        </p:nvGrpSpPr>
        <p:grpSpPr>
          <a:xfrm>
            <a:off x="483487" y="2086897"/>
            <a:ext cx="6218139" cy="621813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1219" y="2363976"/>
            <a:ext cx="5685609" cy="5688763"/>
            <a:chOff x="0" y="0"/>
            <a:chExt cx="6489360" cy="64929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489446" cy="6493002"/>
            </a:xfrm>
            <a:custGeom>
              <a:avLst/>
              <a:gdLst/>
              <a:ahLst/>
              <a:cxnLst/>
              <a:rect l="l" t="t" r="r" b="b"/>
              <a:pathLst>
                <a:path w="6489446" h="6493002">
                  <a:moveTo>
                    <a:pt x="3244723" y="6493002"/>
                  </a:moveTo>
                  <a:cubicBezTo>
                    <a:pt x="3221863" y="6493002"/>
                    <a:pt x="3206623" y="6470142"/>
                    <a:pt x="3206623" y="6454902"/>
                  </a:cubicBezTo>
                  <a:cubicBezTo>
                    <a:pt x="3206623" y="6432042"/>
                    <a:pt x="3221863" y="6416802"/>
                    <a:pt x="3244723" y="6416802"/>
                  </a:cubicBezTo>
                  <a:cubicBezTo>
                    <a:pt x="3252343" y="6416802"/>
                    <a:pt x="3252343" y="6416802"/>
                    <a:pt x="3252343" y="6416802"/>
                  </a:cubicBezTo>
                  <a:cubicBezTo>
                    <a:pt x="3275203" y="6416802"/>
                    <a:pt x="3290443" y="6432042"/>
                    <a:pt x="3290443" y="6454902"/>
                  </a:cubicBezTo>
                  <a:cubicBezTo>
                    <a:pt x="3290443" y="6470142"/>
                    <a:pt x="3275203" y="6493002"/>
                    <a:pt x="3252343" y="6493002"/>
                  </a:cubicBezTo>
                  <a:cubicBezTo>
                    <a:pt x="3252343" y="6493002"/>
                    <a:pt x="3252343" y="6493002"/>
                    <a:pt x="3244723" y="6493002"/>
                  </a:cubicBezTo>
                  <a:close/>
                  <a:moveTo>
                    <a:pt x="3023870" y="6485382"/>
                  </a:moveTo>
                  <a:cubicBezTo>
                    <a:pt x="3008630" y="6477762"/>
                    <a:pt x="2993390" y="6462522"/>
                    <a:pt x="2993390" y="6439662"/>
                  </a:cubicBezTo>
                  <a:cubicBezTo>
                    <a:pt x="2993390" y="6424422"/>
                    <a:pt x="3008630" y="6409182"/>
                    <a:pt x="3031490" y="6409182"/>
                  </a:cubicBezTo>
                  <a:cubicBezTo>
                    <a:pt x="3054350" y="6409182"/>
                    <a:pt x="3069590" y="6424422"/>
                    <a:pt x="3069590" y="6447282"/>
                  </a:cubicBezTo>
                  <a:cubicBezTo>
                    <a:pt x="3069590" y="6470142"/>
                    <a:pt x="3046730" y="6485382"/>
                    <a:pt x="3031490" y="6485382"/>
                  </a:cubicBezTo>
                  <a:cubicBezTo>
                    <a:pt x="3031490" y="6485382"/>
                    <a:pt x="3031490" y="6485382"/>
                    <a:pt x="3023870" y="6485382"/>
                  </a:cubicBezTo>
                  <a:close/>
                  <a:moveTo>
                    <a:pt x="3427603" y="6447282"/>
                  </a:moveTo>
                  <a:cubicBezTo>
                    <a:pt x="3427603" y="6424422"/>
                    <a:pt x="3442843" y="6409182"/>
                    <a:pt x="3465703" y="6409182"/>
                  </a:cubicBezTo>
                  <a:cubicBezTo>
                    <a:pt x="3480943" y="6401562"/>
                    <a:pt x="3503803" y="6424422"/>
                    <a:pt x="3503803" y="6439662"/>
                  </a:cubicBezTo>
                  <a:cubicBezTo>
                    <a:pt x="3503803" y="6462522"/>
                    <a:pt x="3488563" y="6477762"/>
                    <a:pt x="3465703" y="6485382"/>
                  </a:cubicBezTo>
                  <a:cubicBezTo>
                    <a:pt x="3442843" y="6485382"/>
                    <a:pt x="3427603" y="6470142"/>
                    <a:pt x="3427603" y="6447282"/>
                  </a:cubicBezTo>
                  <a:close/>
                  <a:moveTo>
                    <a:pt x="2810637" y="6462522"/>
                  </a:moveTo>
                  <a:cubicBezTo>
                    <a:pt x="2787777" y="6454902"/>
                    <a:pt x="2772537" y="6439662"/>
                    <a:pt x="2780157" y="6416802"/>
                  </a:cubicBezTo>
                  <a:cubicBezTo>
                    <a:pt x="2780157" y="6401562"/>
                    <a:pt x="2803017" y="6386322"/>
                    <a:pt x="2818257" y="6386322"/>
                  </a:cubicBezTo>
                  <a:cubicBezTo>
                    <a:pt x="2841117" y="6386322"/>
                    <a:pt x="2856357" y="6409182"/>
                    <a:pt x="2856357" y="6432042"/>
                  </a:cubicBezTo>
                  <a:cubicBezTo>
                    <a:pt x="2848737" y="6447282"/>
                    <a:pt x="2833497" y="6462522"/>
                    <a:pt x="2818257" y="6462522"/>
                  </a:cubicBezTo>
                  <a:cubicBezTo>
                    <a:pt x="2818257" y="6462522"/>
                    <a:pt x="2810637" y="6462522"/>
                    <a:pt x="2810637" y="6462522"/>
                  </a:cubicBezTo>
                  <a:close/>
                  <a:moveTo>
                    <a:pt x="3640836" y="6424422"/>
                  </a:moveTo>
                  <a:cubicBezTo>
                    <a:pt x="3640836" y="6409182"/>
                    <a:pt x="3656076" y="6386322"/>
                    <a:pt x="3671316" y="6386322"/>
                  </a:cubicBezTo>
                  <a:cubicBezTo>
                    <a:pt x="3694176" y="6378702"/>
                    <a:pt x="3709416" y="6393942"/>
                    <a:pt x="3717036" y="6416802"/>
                  </a:cubicBezTo>
                  <a:cubicBezTo>
                    <a:pt x="3717036" y="6439662"/>
                    <a:pt x="3701796" y="6454902"/>
                    <a:pt x="3686556" y="6462522"/>
                  </a:cubicBezTo>
                  <a:cubicBezTo>
                    <a:pt x="3678936" y="6462522"/>
                    <a:pt x="3678936" y="6462522"/>
                    <a:pt x="3678936" y="6462522"/>
                  </a:cubicBezTo>
                  <a:cubicBezTo>
                    <a:pt x="3656076" y="6462522"/>
                    <a:pt x="3640836" y="6447282"/>
                    <a:pt x="3640836" y="6424422"/>
                  </a:cubicBezTo>
                  <a:close/>
                  <a:moveTo>
                    <a:pt x="2597404" y="6424422"/>
                  </a:moveTo>
                  <a:cubicBezTo>
                    <a:pt x="2574544" y="6424422"/>
                    <a:pt x="2566924" y="6401562"/>
                    <a:pt x="2566924" y="6378702"/>
                  </a:cubicBezTo>
                  <a:cubicBezTo>
                    <a:pt x="2574544" y="6363462"/>
                    <a:pt x="2589784" y="6348222"/>
                    <a:pt x="2612644" y="6348222"/>
                  </a:cubicBezTo>
                  <a:cubicBezTo>
                    <a:pt x="2635504" y="6355842"/>
                    <a:pt x="2650744" y="6378702"/>
                    <a:pt x="2643124" y="6393942"/>
                  </a:cubicBezTo>
                  <a:cubicBezTo>
                    <a:pt x="2635504" y="6416802"/>
                    <a:pt x="2620264" y="6424422"/>
                    <a:pt x="2605024" y="6424422"/>
                  </a:cubicBezTo>
                  <a:cubicBezTo>
                    <a:pt x="2605024" y="6424422"/>
                    <a:pt x="2597404" y="6424422"/>
                    <a:pt x="2597404" y="6424422"/>
                  </a:cubicBezTo>
                  <a:close/>
                  <a:moveTo>
                    <a:pt x="3854196" y="6393942"/>
                  </a:moveTo>
                  <a:cubicBezTo>
                    <a:pt x="3846576" y="6371082"/>
                    <a:pt x="3861816" y="6355842"/>
                    <a:pt x="3884676" y="6348222"/>
                  </a:cubicBezTo>
                  <a:cubicBezTo>
                    <a:pt x="3899916" y="6348222"/>
                    <a:pt x="3922776" y="6355842"/>
                    <a:pt x="3930396" y="6378702"/>
                  </a:cubicBezTo>
                  <a:cubicBezTo>
                    <a:pt x="3930396" y="6401562"/>
                    <a:pt x="3915156" y="6416802"/>
                    <a:pt x="3899916" y="6424422"/>
                  </a:cubicBezTo>
                  <a:cubicBezTo>
                    <a:pt x="3892296" y="6424422"/>
                    <a:pt x="3892296" y="6424422"/>
                    <a:pt x="3892296" y="6424422"/>
                  </a:cubicBezTo>
                  <a:cubicBezTo>
                    <a:pt x="3869436" y="6424422"/>
                    <a:pt x="3854196" y="6409182"/>
                    <a:pt x="3854196" y="6393942"/>
                  </a:cubicBezTo>
                  <a:close/>
                  <a:moveTo>
                    <a:pt x="2384171" y="6378702"/>
                  </a:moveTo>
                  <a:cubicBezTo>
                    <a:pt x="2368931" y="6371082"/>
                    <a:pt x="2353691" y="6348222"/>
                    <a:pt x="2361311" y="6325362"/>
                  </a:cubicBezTo>
                  <a:cubicBezTo>
                    <a:pt x="2368931" y="6310122"/>
                    <a:pt x="2384171" y="6294882"/>
                    <a:pt x="2407031" y="6302502"/>
                  </a:cubicBezTo>
                  <a:cubicBezTo>
                    <a:pt x="2429891" y="6310122"/>
                    <a:pt x="2437511" y="6325362"/>
                    <a:pt x="2437511" y="6348222"/>
                  </a:cubicBezTo>
                  <a:cubicBezTo>
                    <a:pt x="2429891" y="6363462"/>
                    <a:pt x="2414651" y="6378702"/>
                    <a:pt x="2399411" y="6378702"/>
                  </a:cubicBezTo>
                  <a:cubicBezTo>
                    <a:pt x="2391791" y="6378702"/>
                    <a:pt x="2391791" y="6378702"/>
                    <a:pt x="2384171" y="6378702"/>
                  </a:cubicBezTo>
                  <a:close/>
                  <a:moveTo>
                    <a:pt x="4059809" y="6348222"/>
                  </a:moveTo>
                  <a:cubicBezTo>
                    <a:pt x="4052189" y="6325362"/>
                    <a:pt x="4067429" y="6302502"/>
                    <a:pt x="4090289" y="6302502"/>
                  </a:cubicBezTo>
                  <a:cubicBezTo>
                    <a:pt x="4105529" y="6294882"/>
                    <a:pt x="4128389" y="6302502"/>
                    <a:pt x="4136009" y="6325362"/>
                  </a:cubicBezTo>
                  <a:cubicBezTo>
                    <a:pt x="4143629" y="6348222"/>
                    <a:pt x="4128389" y="6371082"/>
                    <a:pt x="4105529" y="6371082"/>
                  </a:cubicBezTo>
                  <a:cubicBezTo>
                    <a:pt x="4105529" y="6371082"/>
                    <a:pt x="4097909" y="6371082"/>
                    <a:pt x="4097909" y="6371082"/>
                  </a:cubicBezTo>
                  <a:cubicBezTo>
                    <a:pt x="4082669" y="6371082"/>
                    <a:pt x="4067429" y="6363462"/>
                    <a:pt x="4059809" y="6348222"/>
                  </a:cubicBezTo>
                  <a:close/>
                  <a:moveTo>
                    <a:pt x="2178558" y="6310122"/>
                  </a:moveTo>
                  <a:cubicBezTo>
                    <a:pt x="2163318" y="6302502"/>
                    <a:pt x="2148078" y="6279642"/>
                    <a:pt x="2155698" y="6264402"/>
                  </a:cubicBezTo>
                  <a:cubicBezTo>
                    <a:pt x="2163318" y="6241542"/>
                    <a:pt x="2186178" y="6233922"/>
                    <a:pt x="2209038" y="6241542"/>
                  </a:cubicBezTo>
                  <a:cubicBezTo>
                    <a:pt x="2224278" y="6249162"/>
                    <a:pt x="2239518" y="6264402"/>
                    <a:pt x="2231898" y="6287262"/>
                  </a:cubicBezTo>
                  <a:cubicBezTo>
                    <a:pt x="2224278" y="6302502"/>
                    <a:pt x="2209038" y="6310122"/>
                    <a:pt x="2193798" y="6310122"/>
                  </a:cubicBezTo>
                  <a:cubicBezTo>
                    <a:pt x="2186178" y="6310122"/>
                    <a:pt x="2186178" y="6310122"/>
                    <a:pt x="2178558" y="6310122"/>
                  </a:cubicBezTo>
                  <a:close/>
                  <a:moveTo>
                    <a:pt x="4265549" y="6287262"/>
                  </a:moveTo>
                  <a:cubicBezTo>
                    <a:pt x="4257929" y="6264402"/>
                    <a:pt x="4273169" y="6241542"/>
                    <a:pt x="4288409" y="6233922"/>
                  </a:cubicBezTo>
                  <a:cubicBezTo>
                    <a:pt x="4311269" y="6226302"/>
                    <a:pt x="4334129" y="6241542"/>
                    <a:pt x="4341749" y="6256782"/>
                  </a:cubicBezTo>
                  <a:cubicBezTo>
                    <a:pt x="4341749" y="6279642"/>
                    <a:pt x="4334129" y="6302502"/>
                    <a:pt x="4311269" y="6310122"/>
                  </a:cubicBezTo>
                  <a:cubicBezTo>
                    <a:pt x="4311269" y="6310122"/>
                    <a:pt x="4303649" y="6310122"/>
                    <a:pt x="4303649" y="6310122"/>
                  </a:cubicBezTo>
                  <a:cubicBezTo>
                    <a:pt x="4288409" y="6310122"/>
                    <a:pt x="4273169" y="6302502"/>
                    <a:pt x="4265549" y="6287262"/>
                  </a:cubicBezTo>
                  <a:close/>
                  <a:moveTo>
                    <a:pt x="1980565" y="6233922"/>
                  </a:moveTo>
                  <a:cubicBezTo>
                    <a:pt x="1957705" y="6226302"/>
                    <a:pt x="1950085" y="6203442"/>
                    <a:pt x="1957705" y="6180582"/>
                  </a:cubicBezTo>
                  <a:cubicBezTo>
                    <a:pt x="1965325" y="6165342"/>
                    <a:pt x="1988185" y="6157722"/>
                    <a:pt x="2011045" y="6165342"/>
                  </a:cubicBezTo>
                  <a:cubicBezTo>
                    <a:pt x="2026285" y="6172962"/>
                    <a:pt x="2033905" y="6195822"/>
                    <a:pt x="2026285" y="6211062"/>
                  </a:cubicBezTo>
                  <a:cubicBezTo>
                    <a:pt x="2018665" y="6226302"/>
                    <a:pt x="2011045" y="6233922"/>
                    <a:pt x="1995805" y="6233922"/>
                  </a:cubicBezTo>
                  <a:cubicBezTo>
                    <a:pt x="1988185" y="6233922"/>
                    <a:pt x="1980565" y="6233922"/>
                    <a:pt x="1980565" y="6233922"/>
                  </a:cubicBezTo>
                  <a:close/>
                  <a:moveTo>
                    <a:pt x="4463542" y="6211062"/>
                  </a:moveTo>
                  <a:cubicBezTo>
                    <a:pt x="4455922" y="6188202"/>
                    <a:pt x="4463542" y="6165342"/>
                    <a:pt x="4486402" y="6157722"/>
                  </a:cubicBezTo>
                  <a:cubicBezTo>
                    <a:pt x="4509262" y="6150102"/>
                    <a:pt x="4524502" y="6157722"/>
                    <a:pt x="4539742" y="6180582"/>
                  </a:cubicBezTo>
                  <a:cubicBezTo>
                    <a:pt x="4547362" y="6195822"/>
                    <a:pt x="4532122" y="6218682"/>
                    <a:pt x="4516882" y="6226302"/>
                  </a:cubicBezTo>
                  <a:cubicBezTo>
                    <a:pt x="4509262" y="6233922"/>
                    <a:pt x="4509262" y="6233922"/>
                    <a:pt x="4501642" y="6233922"/>
                  </a:cubicBezTo>
                  <a:cubicBezTo>
                    <a:pt x="4486402" y="6233922"/>
                    <a:pt x="4471162" y="6226302"/>
                    <a:pt x="4463542" y="6211062"/>
                  </a:cubicBezTo>
                  <a:close/>
                  <a:moveTo>
                    <a:pt x="1782445" y="6142482"/>
                  </a:moveTo>
                  <a:cubicBezTo>
                    <a:pt x="1759585" y="6134862"/>
                    <a:pt x="1751965" y="6112002"/>
                    <a:pt x="1767205" y="6089142"/>
                  </a:cubicBezTo>
                  <a:cubicBezTo>
                    <a:pt x="1774825" y="6073902"/>
                    <a:pt x="1797685" y="6066282"/>
                    <a:pt x="1812925" y="6073902"/>
                  </a:cubicBezTo>
                  <a:cubicBezTo>
                    <a:pt x="1835785" y="6081522"/>
                    <a:pt x="1843405" y="6104382"/>
                    <a:pt x="1835785" y="6127242"/>
                  </a:cubicBezTo>
                  <a:cubicBezTo>
                    <a:pt x="1828165" y="6134862"/>
                    <a:pt x="1812925" y="6142482"/>
                    <a:pt x="1797685" y="6142482"/>
                  </a:cubicBezTo>
                  <a:cubicBezTo>
                    <a:pt x="1790065" y="6142482"/>
                    <a:pt x="1790065" y="6142482"/>
                    <a:pt x="1782445" y="6142482"/>
                  </a:cubicBezTo>
                  <a:close/>
                  <a:moveTo>
                    <a:pt x="4661535" y="6119622"/>
                  </a:moveTo>
                  <a:cubicBezTo>
                    <a:pt x="4653915" y="6104382"/>
                    <a:pt x="4661535" y="6081522"/>
                    <a:pt x="4676775" y="6073902"/>
                  </a:cubicBezTo>
                  <a:cubicBezTo>
                    <a:pt x="4699635" y="6058662"/>
                    <a:pt x="4722495" y="6066282"/>
                    <a:pt x="4730115" y="6089142"/>
                  </a:cubicBezTo>
                  <a:cubicBezTo>
                    <a:pt x="4737735" y="6104382"/>
                    <a:pt x="4730115" y="6127242"/>
                    <a:pt x="4714875" y="6134862"/>
                  </a:cubicBezTo>
                  <a:cubicBezTo>
                    <a:pt x="4707255" y="6142482"/>
                    <a:pt x="4699635" y="6142482"/>
                    <a:pt x="4692015" y="6142482"/>
                  </a:cubicBezTo>
                  <a:cubicBezTo>
                    <a:pt x="4684395" y="6142482"/>
                    <a:pt x="4669155" y="6134862"/>
                    <a:pt x="4661535" y="6119622"/>
                  </a:cubicBezTo>
                  <a:close/>
                  <a:moveTo>
                    <a:pt x="1592072" y="6035802"/>
                  </a:moveTo>
                  <a:cubicBezTo>
                    <a:pt x="1576832" y="6028182"/>
                    <a:pt x="1569212" y="6005322"/>
                    <a:pt x="1576832" y="5982462"/>
                  </a:cubicBezTo>
                  <a:cubicBezTo>
                    <a:pt x="1592072" y="5967222"/>
                    <a:pt x="1614932" y="5959602"/>
                    <a:pt x="1630172" y="5974842"/>
                  </a:cubicBezTo>
                  <a:cubicBezTo>
                    <a:pt x="1645412" y="5982462"/>
                    <a:pt x="1653032" y="6005322"/>
                    <a:pt x="1645412" y="6020562"/>
                  </a:cubicBezTo>
                  <a:cubicBezTo>
                    <a:pt x="1637792" y="6035802"/>
                    <a:pt x="1622552" y="6043422"/>
                    <a:pt x="1607312" y="6043422"/>
                  </a:cubicBezTo>
                  <a:cubicBezTo>
                    <a:pt x="1607312" y="6043422"/>
                    <a:pt x="1599692" y="6043422"/>
                    <a:pt x="1592072" y="6035802"/>
                  </a:cubicBezTo>
                  <a:close/>
                  <a:moveTo>
                    <a:pt x="4852035" y="6020562"/>
                  </a:moveTo>
                  <a:cubicBezTo>
                    <a:pt x="4836795" y="6005322"/>
                    <a:pt x="4844415" y="5982462"/>
                    <a:pt x="4859655" y="5967222"/>
                  </a:cubicBezTo>
                  <a:cubicBezTo>
                    <a:pt x="4882515" y="5959602"/>
                    <a:pt x="4905375" y="5959602"/>
                    <a:pt x="4912995" y="5982462"/>
                  </a:cubicBezTo>
                  <a:cubicBezTo>
                    <a:pt x="4928235" y="5997702"/>
                    <a:pt x="4920615" y="6020562"/>
                    <a:pt x="4905375" y="6035802"/>
                  </a:cubicBezTo>
                  <a:cubicBezTo>
                    <a:pt x="4897755" y="6035802"/>
                    <a:pt x="4890135" y="6035802"/>
                    <a:pt x="4882515" y="6035802"/>
                  </a:cubicBezTo>
                  <a:cubicBezTo>
                    <a:pt x="4867275" y="6035802"/>
                    <a:pt x="4859655" y="6035802"/>
                    <a:pt x="4852035" y="6020562"/>
                  </a:cubicBezTo>
                  <a:close/>
                  <a:moveTo>
                    <a:pt x="1409319" y="5921502"/>
                  </a:moveTo>
                  <a:cubicBezTo>
                    <a:pt x="1394079" y="5906262"/>
                    <a:pt x="1386459" y="5883402"/>
                    <a:pt x="1401699" y="5868162"/>
                  </a:cubicBezTo>
                  <a:cubicBezTo>
                    <a:pt x="1409319" y="5852922"/>
                    <a:pt x="1432179" y="5845302"/>
                    <a:pt x="1455039" y="5860542"/>
                  </a:cubicBezTo>
                  <a:cubicBezTo>
                    <a:pt x="1470279" y="5868162"/>
                    <a:pt x="1470279" y="5891022"/>
                    <a:pt x="1462659" y="5906262"/>
                  </a:cubicBezTo>
                  <a:cubicBezTo>
                    <a:pt x="1455039" y="5921502"/>
                    <a:pt x="1439799" y="5929122"/>
                    <a:pt x="1432179" y="5929122"/>
                  </a:cubicBezTo>
                  <a:cubicBezTo>
                    <a:pt x="1424559" y="5929122"/>
                    <a:pt x="1416939" y="5921502"/>
                    <a:pt x="1409319" y="5921502"/>
                  </a:cubicBezTo>
                  <a:close/>
                  <a:moveTo>
                    <a:pt x="5034788" y="5906262"/>
                  </a:moveTo>
                  <a:cubicBezTo>
                    <a:pt x="5019548" y="5891022"/>
                    <a:pt x="5027168" y="5868162"/>
                    <a:pt x="5042408" y="5852922"/>
                  </a:cubicBezTo>
                  <a:cubicBezTo>
                    <a:pt x="5057648" y="5845302"/>
                    <a:pt x="5080508" y="5845302"/>
                    <a:pt x="5095748" y="5860542"/>
                  </a:cubicBezTo>
                  <a:cubicBezTo>
                    <a:pt x="5103368" y="5883402"/>
                    <a:pt x="5103368" y="5906262"/>
                    <a:pt x="5080508" y="5913882"/>
                  </a:cubicBezTo>
                  <a:cubicBezTo>
                    <a:pt x="5080508" y="5921502"/>
                    <a:pt x="5072888" y="5921502"/>
                    <a:pt x="5065268" y="5921502"/>
                  </a:cubicBezTo>
                  <a:cubicBezTo>
                    <a:pt x="5050028" y="5921502"/>
                    <a:pt x="5034788" y="5913882"/>
                    <a:pt x="5034788" y="5906262"/>
                  </a:cubicBezTo>
                  <a:close/>
                  <a:moveTo>
                    <a:pt x="1234059" y="5791962"/>
                  </a:moveTo>
                  <a:cubicBezTo>
                    <a:pt x="1218819" y="5776722"/>
                    <a:pt x="1211199" y="5753862"/>
                    <a:pt x="1226439" y="5738622"/>
                  </a:cubicBezTo>
                  <a:cubicBezTo>
                    <a:pt x="1241679" y="5723382"/>
                    <a:pt x="1264539" y="5715762"/>
                    <a:pt x="1279779" y="5731002"/>
                  </a:cubicBezTo>
                  <a:cubicBezTo>
                    <a:pt x="1295019" y="5746242"/>
                    <a:pt x="1302639" y="5769102"/>
                    <a:pt x="1287399" y="5784342"/>
                  </a:cubicBezTo>
                  <a:cubicBezTo>
                    <a:pt x="1279779" y="5791962"/>
                    <a:pt x="1272159" y="5799582"/>
                    <a:pt x="1256919" y="5799582"/>
                  </a:cubicBezTo>
                  <a:cubicBezTo>
                    <a:pt x="1249299" y="5799582"/>
                    <a:pt x="1241679" y="5799582"/>
                    <a:pt x="1234059" y="5791962"/>
                  </a:cubicBezTo>
                  <a:close/>
                  <a:moveTo>
                    <a:pt x="5202301" y="5784342"/>
                  </a:moveTo>
                  <a:cubicBezTo>
                    <a:pt x="5194681" y="5761482"/>
                    <a:pt x="5194681" y="5738622"/>
                    <a:pt x="5209921" y="5731002"/>
                  </a:cubicBezTo>
                  <a:cubicBezTo>
                    <a:pt x="5225161" y="5715762"/>
                    <a:pt x="5248021" y="5715762"/>
                    <a:pt x="5263261" y="5731002"/>
                  </a:cubicBezTo>
                  <a:cubicBezTo>
                    <a:pt x="5278501" y="5753862"/>
                    <a:pt x="5270881" y="5776722"/>
                    <a:pt x="5255641" y="5784342"/>
                  </a:cubicBezTo>
                  <a:cubicBezTo>
                    <a:pt x="5248021" y="5791962"/>
                    <a:pt x="5240401" y="5791962"/>
                    <a:pt x="5232781" y="5791962"/>
                  </a:cubicBezTo>
                  <a:cubicBezTo>
                    <a:pt x="5225161" y="5791962"/>
                    <a:pt x="5209921" y="5791962"/>
                    <a:pt x="5202301" y="5784342"/>
                  </a:cubicBezTo>
                  <a:close/>
                  <a:moveTo>
                    <a:pt x="1066292" y="5647055"/>
                  </a:moveTo>
                  <a:cubicBezTo>
                    <a:pt x="1051052" y="5639435"/>
                    <a:pt x="1051052" y="5608955"/>
                    <a:pt x="1066292" y="5593715"/>
                  </a:cubicBezTo>
                  <a:cubicBezTo>
                    <a:pt x="1081532" y="5578475"/>
                    <a:pt x="1104392" y="5578475"/>
                    <a:pt x="1119632" y="5593715"/>
                  </a:cubicBezTo>
                  <a:cubicBezTo>
                    <a:pt x="1134872" y="5608955"/>
                    <a:pt x="1134872" y="5631815"/>
                    <a:pt x="1119632" y="5647055"/>
                  </a:cubicBezTo>
                  <a:cubicBezTo>
                    <a:pt x="1112012" y="5654675"/>
                    <a:pt x="1104392" y="5662295"/>
                    <a:pt x="1096772" y="5662295"/>
                  </a:cubicBezTo>
                  <a:cubicBezTo>
                    <a:pt x="1081532" y="5662295"/>
                    <a:pt x="1073912" y="5654675"/>
                    <a:pt x="1066292" y="5647055"/>
                  </a:cubicBezTo>
                  <a:close/>
                  <a:moveTo>
                    <a:pt x="5369687" y="5647055"/>
                  </a:moveTo>
                  <a:cubicBezTo>
                    <a:pt x="5354447" y="5631815"/>
                    <a:pt x="5354447" y="5601335"/>
                    <a:pt x="5369687" y="5593715"/>
                  </a:cubicBezTo>
                  <a:cubicBezTo>
                    <a:pt x="5384927" y="5578475"/>
                    <a:pt x="5407787" y="5578475"/>
                    <a:pt x="5423027" y="5593715"/>
                  </a:cubicBezTo>
                  <a:cubicBezTo>
                    <a:pt x="5438267" y="5608955"/>
                    <a:pt x="5438267" y="5631815"/>
                    <a:pt x="5423027" y="5647055"/>
                  </a:cubicBezTo>
                  <a:cubicBezTo>
                    <a:pt x="5415407" y="5654675"/>
                    <a:pt x="5407787" y="5654675"/>
                    <a:pt x="5400167" y="5654675"/>
                  </a:cubicBezTo>
                  <a:cubicBezTo>
                    <a:pt x="5384927" y="5654675"/>
                    <a:pt x="5377307" y="5654675"/>
                    <a:pt x="5369687" y="5647055"/>
                  </a:cubicBezTo>
                  <a:close/>
                  <a:moveTo>
                    <a:pt x="914019" y="5502275"/>
                  </a:moveTo>
                  <a:cubicBezTo>
                    <a:pt x="898779" y="5487035"/>
                    <a:pt x="898779" y="5464175"/>
                    <a:pt x="914019" y="5448935"/>
                  </a:cubicBezTo>
                  <a:cubicBezTo>
                    <a:pt x="929259" y="5433695"/>
                    <a:pt x="952119" y="5433695"/>
                    <a:pt x="967359" y="5448935"/>
                  </a:cubicBezTo>
                  <a:cubicBezTo>
                    <a:pt x="982599" y="5464175"/>
                    <a:pt x="982599" y="5487035"/>
                    <a:pt x="967359" y="5502275"/>
                  </a:cubicBezTo>
                  <a:cubicBezTo>
                    <a:pt x="959739" y="5509895"/>
                    <a:pt x="952119" y="5509895"/>
                    <a:pt x="936879" y="5509895"/>
                  </a:cubicBezTo>
                  <a:cubicBezTo>
                    <a:pt x="929259" y="5509895"/>
                    <a:pt x="921639" y="5509895"/>
                    <a:pt x="914019" y="5502275"/>
                  </a:cubicBezTo>
                  <a:close/>
                  <a:moveTo>
                    <a:pt x="5522087" y="5494655"/>
                  </a:moveTo>
                  <a:cubicBezTo>
                    <a:pt x="5506847" y="5479415"/>
                    <a:pt x="5506847" y="5456555"/>
                    <a:pt x="5522087" y="5441315"/>
                  </a:cubicBezTo>
                  <a:cubicBezTo>
                    <a:pt x="5537327" y="5426075"/>
                    <a:pt x="5560187" y="5426075"/>
                    <a:pt x="5575427" y="5441315"/>
                  </a:cubicBezTo>
                  <a:cubicBezTo>
                    <a:pt x="5590667" y="5456555"/>
                    <a:pt x="5590667" y="5479415"/>
                    <a:pt x="5575427" y="5494655"/>
                  </a:cubicBezTo>
                  <a:cubicBezTo>
                    <a:pt x="5567807" y="5502275"/>
                    <a:pt x="5560187" y="5509895"/>
                    <a:pt x="5552567" y="5509895"/>
                  </a:cubicBezTo>
                  <a:cubicBezTo>
                    <a:pt x="5544947" y="5509895"/>
                    <a:pt x="5529707" y="5502275"/>
                    <a:pt x="5522087" y="5494655"/>
                  </a:cubicBezTo>
                  <a:close/>
                  <a:moveTo>
                    <a:pt x="769366" y="5342255"/>
                  </a:moveTo>
                  <a:cubicBezTo>
                    <a:pt x="754126" y="5319395"/>
                    <a:pt x="754126" y="5296535"/>
                    <a:pt x="769366" y="5288915"/>
                  </a:cubicBezTo>
                  <a:cubicBezTo>
                    <a:pt x="784606" y="5273675"/>
                    <a:pt x="815086" y="5273675"/>
                    <a:pt x="822706" y="5288915"/>
                  </a:cubicBezTo>
                  <a:cubicBezTo>
                    <a:pt x="837946" y="5304155"/>
                    <a:pt x="837946" y="5327015"/>
                    <a:pt x="822706" y="5342255"/>
                  </a:cubicBezTo>
                  <a:cubicBezTo>
                    <a:pt x="815086" y="5349875"/>
                    <a:pt x="807466" y="5349875"/>
                    <a:pt x="799846" y="5349875"/>
                  </a:cubicBezTo>
                  <a:cubicBezTo>
                    <a:pt x="784606" y="5349875"/>
                    <a:pt x="776986" y="5349875"/>
                    <a:pt x="769366" y="5342255"/>
                  </a:cubicBezTo>
                  <a:close/>
                  <a:moveTo>
                    <a:pt x="5666867" y="5342255"/>
                  </a:moveTo>
                  <a:cubicBezTo>
                    <a:pt x="5651627" y="5327015"/>
                    <a:pt x="5651627" y="5304155"/>
                    <a:pt x="5666867" y="5288915"/>
                  </a:cubicBezTo>
                  <a:cubicBezTo>
                    <a:pt x="5682107" y="5266055"/>
                    <a:pt x="5704967" y="5266055"/>
                    <a:pt x="5720207" y="5281295"/>
                  </a:cubicBezTo>
                  <a:cubicBezTo>
                    <a:pt x="5735447" y="5296535"/>
                    <a:pt x="5735447" y="5319395"/>
                    <a:pt x="5720207" y="5334635"/>
                  </a:cubicBezTo>
                  <a:cubicBezTo>
                    <a:pt x="5712587" y="5342255"/>
                    <a:pt x="5704967" y="5349875"/>
                    <a:pt x="5697347" y="5349875"/>
                  </a:cubicBezTo>
                  <a:cubicBezTo>
                    <a:pt x="5682107" y="5349875"/>
                    <a:pt x="5674487" y="5342255"/>
                    <a:pt x="5666867" y="5342255"/>
                  </a:cubicBezTo>
                  <a:close/>
                  <a:moveTo>
                    <a:pt x="632206" y="5166995"/>
                  </a:moveTo>
                  <a:cubicBezTo>
                    <a:pt x="616966" y="5151755"/>
                    <a:pt x="624586" y="5128895"/>
                    <a:pt x="639826" y="5113655"/>
                  </a:cubicBezTo>
                  <a:cubicBezTo>
                    <a:pt x="655066" y="5106035"/>
                    <a:pt x="685546" y="5106035"/>
                    <a:pt x="693166" y="5121275"/>
                  </a:cubicBezTo>
                  <a:cubicBezTo>
                    <a:pt x="708406" y="5144135"/>
                    <a:pt x="700786" y="5166995"/>
                    <a:pt x="685546" y="5174615"/>
                  </a:cubicBezTo>
                  <a:cubicBezTo>
                    <a:pt x="677926" y="5182235"/>
                    <a:pt x="670306" y="5182235"/>
                    <a:pt x="662686" y="5182235"/>
                  </a:cubicBezTo>
                  <a:cubicBezTo>
                    <a:pt x="655066" y="5182235"/>
                    <a:pt x="639826" y="5182235"/>
                    <a:pt x="632206" y="5166995"/>
                  </a:cubicBezTo>
                  <a:close/>
                  <a:moveTo>
                    <a:pt x="5803900" y="5174615"/>
                  </a:moveTo>
                  <a:cubicBezTo>
                    <a:pt x="5788660" y="5159375"/>
                    <a:pt x="5781040" y="5136515"/>
                    <a:pt x="5796280" y="5121275"/>
                  </a:cubicBezTo>
                  <a:cubicBezTo>
                    <a:pt x="5811520" y="5106035"/>
                    <a:pt x="5834380" y="5098415"/>
                    <a:pt x="5849620" y="5113655"/>
                  </a:cubicBezTo>
                  <a:cubicBezTo>
                    <a:pt x="5864860" y="5121275"/>
                    <a:pt x="5872480" y="5144135"/>
                    <a:pt x="5857240" y="5166995"/>
                  </a:cubicBezTo>
                  <a:cubicBezTo>
                    <a:pt x="5849620" y="5174615"/>
                    <a:pt x="5842000" y="5182235"/>
                    <a:pt x="5826760" y="5182235"/>
                  </a:cubicBezTo>
                  <a:cubicBezTo>
                    <a:pt x="5819140" y="5182235"/>
                    <a:pt x="5811520" y="5174615"/>
                    <a:pt x="5803900" y="5174615"/>
                  </a:cubicBezTo>
                  <a:close/>
                  <a:moveTo>
                    <a:pt x="510286" y="4991608"/>
                  </a:moveTo>
                  <a:cubicBezTo>
                    <a:pt x="495046" y="4976368"/>
                    <a:pt x="502666" y="4945888"/>
                    <a:pt x="517906" y="4938268"/>
                  </a:cubicBezTo>
                  <a:cubicBezTo>
                    <a:pt x="540766" y="4923028"/>
                    <a:pt x="563626" y="4930648"/>
                    <a:pt x="571246" y="4945888"/>
                  </a:cubicBezTo>
                  <a:cubicBezTo>
                    <a:pt x="586486" y="4968748"/>
                    <a:pt x="578866" y="4991608"/>
                    <a:pt x="563626" y="4999228"/>
                  </a:cubicBezTo>
                  <a:cubicBezTo>
                    <a:pt x="556006" y="5006848"/>
                    <a:pt x="548386" y="5006848"/>
                    <a:pt x="540766" y="5006848"/>
                  </a:cubicBezTo>
                  <a:cubicBezTo>
                    <a:pt x="533146" y="5006848"/>
                    <a:pt x="517906" y="4999228"/>
                    <a:pt x="510286" y="4991608"/>
                  </a:cubicBezTo>
                  <a:close/>
                  <a:moveTo>
                    <a:pt x="5925693" y="4999228"/>
                  </a:moveTo>
                  <a:cubicBezTo>
                    <a:pt x="5910453" y="4983988"/>
                    <a:pt x="5902833" y="4961128"/>
                    <a:pt x="5918073" y="4945888"/>
                  </a:cubicBezTo>
                  <a:cubicBezTo>
                    <a:pt x="5925693" y="4923028"/>
                    <a:pt x="5948553" y="4923028"/>
                    <a:pt x="5971413" y="4930648"/>
                  </a:cubicBezTo>
                  <a:cubicBezTo>
                    <a:pt x="5986653" y="4945888"/>
                    <a:pt x="5994273" y="4968748"/>
                    <a:pt x="5979033" y="4983988"/>
                  </a:cubicBezTo>
                  <a:cubicBezTo>
                    <a:pt x="5971413" y="4999228"/>
                    <a:pt x="5963793" y="5006848"/>
                    <a:pt x="5948553" y="5006848"/>
                  </a:cubicBezTo>
                  <a:cubicBezTo>
                    <a:pt x="5940933" y="5006848"/>
                    <a:pt x="5933313" y="4999228"/>
                    <a:pt x="5925693" y="4999228"/>
                  </a:cubicBezTo>
                  <a:close/>
                  <a:moveTo>
                    <a:pt x="396113" y="4801108"/>
                  </a:moveTo>
                  <a:cubicBezTo>
                    <a:pt x="388493" y="4785868"/>
                    <a:pt x="396113" y="4763008"/>
                    <a:pt x="411353" y="4755388"/>
                  </a:cubicBezTo>
                  <a:cubicBezTo>
                    <a:pt x="434213" y="4740148"/>
                    <a:pt x="457073" y="4747768"/>
                    <a:pt x="464693" y="4770628"/>
                  </a:cubicBezTo>
                  <a:cubicBezTo>
                    <a:pt x="479933" y="4785868"/>
                    <a:pt x="472313" y="4808728"/>
                    <a:pt x="449453" y="4816348"/>
                  </a:cubicBezTo>
                  <a:cubicBezTo>
                    <a:pt x="441833" y="4823968"/>
                    <a:pt x="441833" y="4823968"/>
                    <a:pt x="434213" y="4823968"/>
                  </a:cubicBezTo>
                  <a:cubicBezTo>
                    <a:pt x="418973" y="4823968"/>
                    <a:pt x="403733" y="4816348"/>
                    <a:pt x="396113" y="4801108"/>
                  </a:cubicBezTo>
                  <a:close/>
                  <a:moveTo>
                    <a:pt x="6039993" y="4816348"/>
                  </a:moveTo>
                  <a:cubicBezTo>
                    <a:pt x="6017133" y="4801108"/>
                    <a:pt x="6017133" y="4778248"/>
                    <a:pt x="6024753" y="4763008"/>
                  </a:cubicBezTo>
                  <a:cubicBezTo>
                    <a:pt x="6032373" y="4740148"/>
                    <a:pt x="6055233" y="4740148"/>
                    <a:pt x="6078093" y="4747768"/>
                  </a:cubicBezTo>
                  <a:cubicBezTo>
                    <a:pt x="6093333" y="4755388"/>
                    <a:pt x="6100953" y="4778248"/>
                    <a:pt x="6093333" y="4801108"/>
                  </a:cubicBezTo>
                  <a:cubicBezTo>
                    <a:pt x="6085713" y="4808728"/>
                    <a:pt x="6070473" y="4816348"/>
                    <a:pt x="6055233" y="4816348"/>
                  </a:cubicBezTo>
                  <a:cubicBezTo>
                    <a:pt x="6047613" y="4816348"/>
                    <a:pt x="6047613" y="4816348"/>
                    <a:pt x="6039993" y="4816348"/>
                  </a:cubicBezTo>
                  <a:close/>
                  <a:moveTo>
                    <a:pt x="304673" y="4610608"/>
                  </a:moveTo>
                  <a:cubicBezTo>
                    <a:pt x="289433" y="4595368"/>
                    <a:pt x="297053" y="4572508"/>
                    <a:pt x="319913" y="4557268"/>
                  </a:cubicBezTo>
                  <a:cubicBezTo>
                    <a:pt x="342773" y="4549648"/>
                    <a:pt x="358013" y="4557268"/>
                    <a:pt x="373253" y="4580128"/>
                  </a:cubicBezTo>
                  <a:cubicBezTo>
                    <a:pt x="380873" y="4595368"/>
                    <a:pt x="373253" y="4618228"/>
                    <a:pt x="350393" y="4625848"/>
                  </a:cubicBezTo>
                  <a:cubicBezTo>
                    <a:pt x="350393" y="4633468"/>
                    <a:pt x="342773" y="4633468"/>
                    <a:pt x="335153" y="4633468"/>
                  </a:cubicBezTo>
                  <a:cubicBezTo>
                    <a:pt x="319913" y="4633468"/>
                    <a:pt x="304673" y="4625848"/>
                    <a:pt x="304673" y="4610608"/>
                  </a:cubicBezTo>
                  <a:close/>
                  <a:moveTo>
                    <a:pt x="6139053" y="4625848"/>
                  </a:moveTo>
                  <a:cubicBezTo>
                    <a:pt x="6116193" y="4618228"/>
                    <a:pt x="6108573" y="4595368"/>
                    <a:pt x="6116193" y="4572508"/>
                  </a:cubicBezTo>
                  <a:cubicBezTo>
                    <a:pt x="6131433" y="4557268"/>
                    <a:pt x="6154293" y="4542028"/>
                    <a:pt x="6169533" y="4557268"/>
                  </a:cubicBezTo>
                  <a:cubicBezTo>
                    <a:pt x="6192393" y="4564888"/>
                    <a:pt x="6200013" y="4587748"/>
                    <a:pt x="6192393" y="4602988"/>
                  </a:cubicBezTo>
                  <a:cubicBezTo>
                    <a:pt x="6184773" y="4618228"/>
                    <a:pt x="6169533" y="4625848"/>
                    <a:pt x="6154293" y="4625848"/>
                  </a:cubicBezTo>
                  <a:cubicBezTo>
                    <a:pt x="6146673" y="4625848"/>
                    <a:pt x="6146673" y="4625848"/>
                    <a:pt x="6139053" y="4625848"/>
                  </a:cubicBezTo>
                  <a:close/>
                  <a:moveTo>
                    <a:pt x="213233" y="4412488"/>
                  </a:moveTo>
                  <a:cubicBezTo>
                    <a:pt x="205613" y="4389628"/>
                    <a:pt x="220853" y="4366768"/>
                    <a:pt x="236093" y="4359148"/>
                  </a:cubicBezTo>
                  <a:cubicBezTo>
                    <a:pt x="258953" y="4351528"/>
                    <a:pt x="281813" y="4366768"/>
                    <a:pt x="289433" y="4382008"/>
                  </a:cubicBezTo>
                  <a:cubicBezTo>
                    <a:pt x="297053" y="4404868"/>
                    <a:pt x="281813" y="4427728"/>
                    <a:pt x="266573" y="4435348"/>
                  </a:cubicBezTo>
                  <a:cubicBezTo>
                    <a:pt x="258953" y="4435348"/>
                    <a:pt x="258953" y="4435348"/>
                    <a:pt x="251333" y="4435348"/>
                  </a:cubicBezTo>
                  <a:cubicBezTo>
                    <a:pt x="236093" y="4435348"/>
                    <a:pt x="220853" y="4427728"/>
                    <a:pt x="213233" y="4412488"/>
                  </a:cubicBezTo>
                  <a:close/>
                  <a:moveTo>
                    <a:pt x="6222746" y="4427728"/>
                  </a:moveTo>
                  <a:cubicBezTo>
                    <a:pt x="6207506" y="4420108"/>
                    <a:pt x="6192266" y="4397248"/>
                    <a:pt x="6199886" y="4374388"/>
                  </a:cubicBezTo>
                  <a:cubicBezTo>
                    <a:pt x="6207506" y="4359148"/>
                    <a:pt x="6230366" y="4351528"/>
                    <a:pt x="6253226" y="4359148"/>
                  </a:cubicBezTo>
                  <a:cubicBezTo>
                    <a:pt x="6268466" y="4366768"/>
                    <a:pt x="6283706" y="4382008"/>
                    <a:pt x="6276086" y="4404868"/>
                  </a:cubicBezTo>
                  <a:cubicBezTo>
                    <a:pt x="6268466" y="4420108"/>
                    <a:pt x="6253226" y="4427728"/>
                    <a:pt x="6237986" y="4427728"/>
                  </a:cubicBezTo>
                  <a:cubicBezTo>
                    <a:pt x="6230366" y="4427728"/>
                    <a:pt x="6230366" y="4427728"/>
                    <a:pt x="6222746" y="4427728"/>
                  </a:cubicBezTo>
                  <a:close/>
                  <a:moveTo>
                    <a:pt x="144653" y="4206748"/>
                  </a:moveTo>
                  <a:cubicBezTo>
                    <a:pt x="137033" y="4183888"/>
                    <a:pt x="152273" y="4168648"/>
                    <a:pt x="167513" y="4161028"/>
                  </a:cubicBezTo>
                  <a:cubicBezTo>
                    <a:pt x="190373" y="4153408"/>
                    <a:pt x="213233" y="4161028"/>
                    <a:pt x="220853" y="4183888"/>
                  </a:cubicBezTo>
                  <a:cubicBezTo>
                    <a:pt x="220853" y="4206748"/>
                    <a:pt x="213233" y="4229608"/>
                    <a:pt x="190373" y="4229608"/>
                  </a:cubicBezTo>
                  <a:cubicBezTo>
                    <a:pt x="190373" y="4237228"/>
                    <a:pt x="182753" y="4237228"/>
                    <a:pt x="182753" y="4237228"/>
                  </a:cubicBezTo>
                  <a:cubicBezTo>
                    <a:pt x="167513" y="4237228"/>
                    <a:pt x="152273" y="4221988"/>
                    <a:pt x="144653" y="4206748"/>
                  </a:cubicBezTo>
                  <a:close/>
                  <a:moveTo>
                    <a:pt x="6298819" y="4221988"/>
                  </a:moveTo>
                  <a:cubicBezTo>
                    <a:pt x="6275959" y="4221988"/>
                    <a:pt x="6268339" y="4199128"/>
                    <a:pt x="6268339" y="4176268"/>
                  </a:cubicBezTo>
                  <a:cubicBezTo>
                    <a:pt x="6275959" y="4161028"/>
                    <a:pt x="6298819" y="4145788"/>
                    <a:pt x="6321679" y="4153408"/>
                  </a:cubicBezTo>
                  <a:cubicBezTo>
                    <a:pt x="6336919" y="4161028"/>
                    <a:pt x="6352159" y="4176268"/>
                    <a:pt x="6344539" y="4199128"/>
                  </a:cubicBezTo>
                  <a:cubicBezTo>
                    <a:pt x="6336919" y="4214368"/>
                    <a:pt x="6321679" y="4229608"/>
                    <a:pt x="6306439" y="4229608"/>
                  </a:cubicBezTo>
                  <a:cubicBezTo>
                    <a:pt x="6306439" y="4229608"/>
                    <a:pt x="6298819" y="4229608"/>
                    <a:pt x="6298819" y="4221988"/>
                  </a:cubicBezTo>
                  <a:close/>
                  <a:moveTo>
                    <a:pt x="91440" y="4000881"/>
                  </a:moveTo>
                  <a:cubicBezTo>
                    <a:pt x="83820" y="3978021"/>
                    <a:pt x="99060" y="3955161"/>
                    <a:pt x="114300" y="3955161"/>
                  </a:cubicBezTo>
                  <a:cubicBezTo>
                    <a:pt x="137160" y="3947541"/>
                    <a:pt x="160020" y="3962781"/>
                    <a:pt x="160020" y="3978021"/>
                  </a:cubicBezTo>
                  <a:cubicBezTo>
                    <a:pt x="167640" y="4000881"/>
                    <a:pt x="152400" y="4023741"/>
                    <a:pt x="137160" y="4023741"/>
                  </a:cubicBezTo>
                  <a:cubicBezTo>
                    <a:pt x="129540" y="4023741"/>
                    <a:pt x="129540" y="4023741"/>
                    <a:pt x="121920" y="4023741"/>
                  </a:cubicBezTo>
                  <a:cubicBezTo>
                    <a:pt x="106680" y="4023741"/>
                    <a:pt x="91440" y="4016121"/>
                    <a:pt x="91440" y="4000881"/>
                  </a:cubicBezTo>
                  <a:close/>
                  <a:moveTo>
                    <a:pt x="6352286" y="4016121"/>
                  </a:moveTo>
                  <a:cubicBezTo>
                    <a:pt x="6337046" y="4016121"/>
                    <a:pt x="6321806" y="3993261"/>
                    <a:pt x="6329426" y="3970401"/>
                  </a:cubicBezTo>
                  <a:cubicBezTo>
                    <a:pt x="6329426" y="3955161"/>
                    <a:pt x="6352286" y="3939921"/>
                    <a:pt x="6375146" y="3947541"/>
                  </a:cubicBezTo>
                  <a:cubicBezTo>
                    <a:pt x="6390386" y="3947541"/>
                    <a:pt x="6405626" y="3970401"/>
                    <a:pt x="6398006" y="3993261"/>
                  </a:cubicBezTo>
                  <a:cubicBezTo>
                    <a:pt x="6398006" y="4008501"/>
                    <a:pt x="6382766" y="4023741"/>
                    <a:pt x="6367526" y="4023741"/>
                  </a:cubicBezTo>
                  <a:cubicBezTo>
                    <a:pt x="6359906" y="4023741"/>
                    <a:pt x="6359906" y="4016121"/>
                    <a:pt x="6352286" y="4016121"/>
                  </a:cubicBezTo>
                  <a:close/>
                  <a:moveTo>
                    <a:pt x="45720" y="3787521"/>
                  </a:moveTo>
                  <a:cubicBezTo>
                    <a:pt x="38100" y="3764661"/>
                    <a:pt x="53340" y="3741801"/>
                    <a:pt x="76200" y="3741801"/>
                  </a:cubicBezTo>
                  <a:cubicBezTo>
                    <a:pt x="99060" y="3741801"/>
                    <a:pt x="114300" y="3749421"/>
                    <a:pt x="121920" y="3772281"/>
                  </a:cubicBezTo>
                  <a:cubicBezTo>
                    <a:pt x="121920" y="3795141"/>
                    <a:pt x="106680" y="3810381"/>
                    <a:pt x="91440" y="3818001"/>
                  </a:cubicBezTo>
                  <a:cubicBezTo>
                    <a:pt x="83820" y="3818001"/>
                    <a:pt x="83820" y="3818001"/>
                    <a:pt x="83820" y="3818001"/>
                  </a:cubicBezTo>
                  <a:cubicBezTo>
                    <a:pt x="60960" y="3818001"/>
                    <a:pt x="45720" y="3802761"/>
                    <a:pt x="45720" y="3787521"/>
                  </a:cubicBezTo>
                  <a:close/>
                  <a:moveTo>
                    <a:pt x="6398006" y="3810381"/>
                  </a:moveTo>
                  <a:cubicBezTo>
                    <a:pt x="6382766" y="3802761"/>
                    <a:pt x="6367526" y="3787521"/>
                    <a:pt x="6367526" y="3764661"/>
                  </a:cubicBezTo>
                  <a:cubicBezTo>
                    <a:pt x="6375146" y="3741801"/>
                    <a:pt x="6390386" y="3734181"/>
                    <a:pt x="6413246" y="3734181"/>
                  </a:cubicBezTo>
                  <a:cubicBezTo>
                    <a:pt x="6436106" y="3734181"/>
                    <a:pt x="6443726" y="3757041"/>
                    <a:pt x="6443726" y="3779901"/>
                  </a:cubicBezTo>
                  <a:cubicBezTo>
                    <a:pt x="6443726" y="3795141"/>
                    <a:pt x="6428486" y="3810381"/>
                    <a:pt x="6405626" y="3810381"/>
                  </a:cubicBezTo>
                  <a:cubicBezTo>
                    <a:pt x="6405626" y="3810381"/>
                    <a:pt x="6405626" y="3810381"/>
                    <a:pt x="6398006" y="3810381"/>
                  </a:cubicBezTo>
                  <a:close/>
                  <a:moveTo>
                    <a:pt x="15240" y="3574161"/>
                  </a:moveTo>
                  <a:cubicBezTo>
                    <a:pt x="15240" y="3551301"/>
                    <a:pt x="30480" y="3528441"/>
                    <a:pt x="53340" y="3528441"/>
                  </a:cubicBezTo>
                  <a:cubicBezTo>
                    <a:pt x="68580" y="3528441"/>
                    <a:pt x="91440" y="3543681"/>
                    <a:pt x="91440" y="3566541"/>
                  </a:cubicBezTo>
                  <a:cubicBezTo>
                    <a:pt x="91440" y="3581781"/>
                    <a:pt x="76200" y="3604641"/>
                    <a:pt x="60960" y="3604641"/>
                  </a:cubicBezTo>
                  <a:cubicBezTo>
                    <a:pt x="53340" y="3604641"/>
                    <a:pt x="53340" y="3604641"/>
                    <a:pt x="53340" y="3604641"/>
                  </a:cubicBezTo>
                  <a:cubicBezTo>
                    <a:pt x="38100" y="3604641"/>
                    <a:pt x="15240" y="3589401"/>
                    <a:pt x="15240" y="3574161"/>
                  </a:cubicBezTo>
                  <a:close/>
                  <a:moveTo>
                    <a:pt x="6428486" y="3597021"/>
                  </a:moveTo>
                  <a:cubicBezTo>
                    <a:pt x="6413246" y="3597021"/>
                    <a:pt x="6398006" y="3574161"/>
                    <a:pt x="6398006" y="3558921"/>
                  </a:cubicBezTo>
                  <a:cubicBezTo>
                    <a:pt x="6398006" y="3536061"/>
                    <a:pt x="6420866" y="3520821"/>
                    <a:pt x="6436106" y="3520821"/>
                  </a:cubicBezTo>
                  <a:cubicBezTo>
                    <a:pt x="6458966" y="3520821"/>
                    <a:pt x="6474206" y="3543681"/>
                    <a:pt x="6474206" y="3566541"/>
                  </a:cubicBezTo>
                  <a:cubicBezTo>
                    <a:pt x="6474206" y="3581781"/>
                    <a:pt x="6451346" y="3597021"/>
                    <a:pt x="6436106" y="3597021"/>
                  </a:cubicBezTo>
                  <a:cubicBezTo>
                    <a:pt x="6436106" y="3597021"/>
                    <a:pt x="6428486" y="3597021"/>
                    <a:pt x="6428486" y="3597021"/>
                  </a:cubicBezTo>
                  <a:close/>
                  <a:moveTo>
                    <a:pt x="0" y="3353181"/>
                  </a:moveTo>
                  <a:cubicBezTo>
                    <a:pt x="0" y="3330321"/>
                    <a:pt x="15240" y="3315081"/>
                    <a:pt x="38100" y="3315081"/>
                  </a:cubicBezTo>
                  <a:cubicBezTo>
                    <a:pt x="60960" y="3315081"/>
                    <a:pt x="76200" y="3330321"/>
                    <a:pt x="76200" y="3353181"/>
                  </a:cubicBezTo>
                  <a:cubicBezTo>
                    <a:pt x="76200" y="3376041"/>
                    <a:pt x="60960" y="3391281"/>
                    <a:pt x="38100" y="3391281"/>
                  </a:cubicBezTo>
                  <a:cubicBezTo>
                    <a:pt x="15240" y="3391281"/>
                    <a:pt x="0" y="3376041"/>
                    <a:pt x="0" y="3353181"/>
                  </a:cubicBezTo>
                  <a:close/>
                  <a:moveTo>
                    <a:pt x="6443599" y="3383661"/>
                  </a:moveTo>
                  <a:cubicBezTo>
                    <a:pt x="6428359" y="3383661"/>
                    <a:pt x="6413119" y="3368421"/>
                    <a:pt x="6413119" y="3345561"/>
                  </a:cubicBezTo>
                  <a:cubicBezTo>
                    <a:pt x="6413119" y="3322701"/>
                    <a:pt x="6428359" y="3307461"/>
                    <a:pt x="6451219" y="3307461"/>
                  </a:cubicBezTo>
                  <a:cubicBezTo>
                    <a:pt x="6474079" y="3307461"/>
                    <a:pt x="6489319" y="3322701"/>
                    <a:pt x="6489319" y="3345561"/>
                  </a:cubicBezTo>
                  <a:cubicBezTo>
                    <a:pt x="6489319" y="3368421"/>
                    <a:pt x="6466459" y="3383661"/>
                    <a:pt x="6451219" y="3383661"/>
                  </a:cubicBezTo>
                  <a:cubicBezTo>
                    <a:pt x="6451219" y="3383661"/>
                    <a:pt x="6443599" y="3383661"/>
                    <a:pt x="6443599" y="3383661"/>
                  </a:cubicBezTo>
                  <a:close/>
                  <a:moveTo>
                    <a:pt x="38100" y="3177921"/>
                  </a:moveTo>
                  <a:cubicBezTo>
                    <a:pt x="15240" y="3177921"/>
                    <a:pt x="0" y="3155061"/>
                    <a:pt x="0" y="3139821"/>
                  </a:cubicBezTo>
                  <a:cubicBezTo>
                    <a:pt x="0" y="3116961"/>
                    <a:pt x="22860" y="3101721"/>
                    <a:pt x="38100" y="3101721"/>
                  </a:cubicBezTo>
                  <a:cubicBezTo>
                    <a:pt x="60960" y="3101721"/>
                    <a:pt x="76200" y="3116961"/>
                    <a:pt x="76200" y="3139821"/>
                  </a:cubicBezTo>
                  <a:cubicBezTo>
                    <a:pt x="76200" y="3162681"/>
                    <a:pt x="60960" y="3177921"/>
                    <a:pt x="38100" y="3177921"/>
                  </a:cubicBezTo>
                  <a:close/>
                  <a:moveTo>
                    <a:pt x="6413246" y="3132201"/>
                  </a:moveTo>
                  <a:cubicBezTo>
                    <a:pt x="6405626" y="3109341"/>
                    <a:pt x="6428486" y="3094101"/>
                    <a:pt x="6443726" y="3094101"/>
                  </a:cubicBezTo>
                  <a:cubicBezTo>
                    <a:pt x="6466586" y="3094101"/>
                    <a:pt x="6481826" y="3109341"/>
                    <a:pt x="6489446" y="3132201"/>
                  </a:cubicBezTo>
                  <a:cubicBezTo>
                    <a:pt x="6489446" y="3147441"/>
                    <a:pt x="6466586" y="3170301"/>
                    <a:pt x="6451346" y="3170301"/>
                  </a:cubicBezTo>
                  <a:cubicBezTo>
                    <a:pt x="6428486" y="3170301"/>
                    <a:pt x="6413246" y="3155061"/>
                    <a:pt x="6413246" y="3132201"/>
                  </a:cubicBezTo>
                  <a:close/>
                  <a:moveTo>
                    <a:pt x="53340" y="2964561"/>
                  </a:moveTo>
                  <a:cubicBezTo>
                    <a:pt x="30480" y="2964561"/>
                    <a:pt x="15240" y="2941701"/>
                    <a:pt x="15240" y="2918841"/>
                  </a:cubicBezTo>
                  <a:cubicBezTo>
                    <a:pt x="15240" y="2903601"/>
                    <a:pt x="38100" y="2888361"/>
                    <a:pt x="53340" y="2888361"/>
                  </a:cubicBezTo>
                  <a:cubicBezTo>
                    <a:pt x="76200" y="2888361"/>
                    <a:pt x="91440" y="2911221"/>
                    <a:pt x="91440" y="2926461"/>
                  </a:cubicBezTo>
                  <a:cubicBezTo>
                    <a:pt x="91440" y="2949321"/>
                    <a:pt x="76200" y="2964561"/>
                    <a:pt x="53340" y="2964561"/>
                  </a:cubicBezTo>
                  <a:close/>
                  <a:moveTo>
                    <a:pt x="6398006" y="2918841"/>
                  </a:moveTo>
                  <a:cubicBezTo>
                    <a:pt x="6390386" y="2903601"/>
                    <a:pt x="6405626" y="2880741"/>
                    <a:pt x="6428486" y="2880741"/>
                  </a:cubicBezTo>
                  <a:cubicBezTo>
                    <a:pt x="6451346" y="2880741"/>
                    <a:pt x="6466586" y="2895981"/>
                    <a:pt x="6474206" y="2911221"/>
                  </a:cubicBezTo>
                  <a:cubicBezTo>
                    <a:pt x="6474206" y="2934081"/>
                    <a:pt x="6458966" y="2956941"/>
                    <a:pt x="6436106" y="2956941"/>
                  </a:cubicBezTo>
                  <a:cubicBezTo>
                    <a:pt x="6413246" y="2956941"/>
                    <a:pt x="6398006" y="2941701"/>
                    <a:pt x="6398006" y="2918841"/>
                  </a:cubicBezTo>
                  <a:close/>
                  <a:moveTo>
                    <a:pt x="76200" y="2751074"/>
                  </a:moveTo>
                  <a:cubicBezTo>
                    <a:pt x="53340" y="2743454"/>
                    <a:pt x="38100" y="2728214"/>
                    <a:pt x="45720" y="2705354"/>
                  </a:cubicBezTo>
                  <a:cubicBezTo>
                    <a:pt x="45720" y="2682494"/>
                    <a:pt x="68580" y="2674874"/>
                    <a:pt x="91440" y="2674874"/>
                  </a:cubicBezTo>
                  <a:cubicBezTo>
                    <a:pt x="106680" y="2674874"/>
                    <a:pt x="121920" y="2697734"/>
                    <a:pt x="121920" y="2720594"/>
                  </a:cubicBezTo>
                  <a:cubicBezTo>
                    <a:pt x="114300" y="2735834"/>
                    <a:pt x="99060" y="2751074"/>
                    <a:pt x="83820" y="2751074"/>
                  </a:cubicBezTo>
                  <a:cubicBezTo>
                    <a:pt x="76200" y="2751074"/>
                    <a:pt x="76200" y="2751074"/>
                    <a:pt x="76200" y="2751074"/>
                  </a:cubicBezTo>
                  <a:close/>
                  <a:moveTo>
                    <a:pt x="6367526" y="2712974"/>
                  </a:moveTo>
                  <a:cubicBezTo>
                    <a:pt x="6359906" y="2690114"/>
                    <a:pt x="6375146" y="2674874"/>
                    <a:pt x="6398006" y="2667254"/>
                  </a:cubicBezTo>
                  <a:cubicBezTo>
                    <a:pt x="6420866" y="2667254"/>
                    <a:pt x="6436106" y="2674874"/>
                    <a:pt x="6443726" y="2697734"/>
                  </a:cubicBezTo>
                  <a:cubicBezTo>
                    <a:pt x="6443726" y="2720594"/>
                    <a:pt x="6428486" y="2735834"/>
                    <a:pt x="6413246" y="2743454"/>
                  </a:cubicBezTo>
                  <a:cubicBezTo>
                    <a:pt x="6405626" y="2743454"/>
                    <a:pt x="6405626" y="2743454"/>
                    <a:pt x="6405626" y="2743454"/>
                  </a:cubicBezTo>
                  <a:cubicBezTo>
                    <a:pt x="6382766" y="2743454"/>
                    <a:pt x="6367526" y="2728214"/>
                    <a:pt x="6367526" y="2712974"/>
                  </a:cubicBezTo>
                  <a:close/>
                  <a:moveTo>
                    <a:pt x="114300" y="2537714"/>
                  </a:moveTo>
                  <a:cubicBezTo>
                    <a:pt x="91440" y="2537714"/>
                    <a:pt x="83820" y="2514854"/>
                    <a:pt x="83820" y="2491994"/>
                  </a:cubicBezTo>
                  <a:cubicBezTo>
                    <a:pt x="91440" y="2476754"/>
                    <a:pt x="114300" y="2461514"/>
                    <a:pt x="129540" y="2469134"/>
                  </a:cubicBezTo>
                  <a:cubicBezTo>
                    <a:pt x="152400" y="2469134"/>
                    <a:pt x="167640" y="2491994"/>
                    <a:pt x="160020" y="2514854"/>
                  </a:cubicBezTo>
                  <a:cubicBezTo>
                    <a:pt x="160020" y="2530094"/>
                    <a:pt x="144780" y="2537714"/>
                    <a:pt x="121920" y="2537714"/>
                  </a:cubicBezTo>
                  <a:cubicBezTo>
                    <a:pt x="121920" y="2537714"/>
                    <a:pt x="121920" y="2537714"/>
                    <a:pt x="114300" y="2537714"/>
                  </a:cubicBezTo>
                  <a:close/>
                  <a:moveTo>
                    <a:pt x="6321806" y="2507234"/>
                  </a:moveTo>
                  <a:cubicBezTo>
                    <a:pt x="6321806" y="2484374"/>
                    <a:pt x="6329426" y="2461514"/>
                    <a:pt x="6352286" y="2461514"/>
                  </a:cubicBezTo>
                  <a:cubicBezTo>
                    <a:pt x="6375146" y="2453894"/>
                    <a:pt x="6390386" y="2469134"/>
                    <a:pt x="6398006" y="2484374"/>
                  </a:cubicBezTo>
                  <a:cubicBezTo>
                    <a:pt x="6405626" y="2507234"/>
                    <a:pt x="6390386" y="2530094"/>
                    <a:pt x="6367526" y="2530094"/>
                  </a:cubicBezTo>
                  <a:cubicBezTo>
                    <a:pt x="6367526" y="2530094"/>
                    <a:pt x="6367526" y="2530094"/>
                    <a:pt x="6359906" y="2530094"/>
                  </a:cubicBezTo>
                  <a:cubicBezTo>
                    <a:pt x="6344666" y="2530094"/>
                    <a:pt x="6329426" y="2522474"/>
                    <a:pt x="6321806" y="2507234"/>
                  </a:cubicBezTo>
                  <a:close/>
                  <a:moveTo>
                    <a:pt x="167513" y="2331974"/>
                  </a:moveTo>
                  <a:cubicBezTo>
                    <a:pt x="152273" y="2324354"/>
                    <a:pt x="137033" y="2301494"/>
                    <a:pt x="144653" y="2286254"/>
                  </a:cubicBezTo>
                  <a:cubicBezTo>
                    <a:pt x="152273" y="2263394"/>
                    <a:pt x="175133" y="2255774"/>
                    <a:pt x="190373" y="2263394"/>
                  </a:cubicBezTo>
                  <a:cubicBezTo>
                    <a:pt x="213233" y="2263394"/>
                    <a:pt x="220853" y="2286254"/>
                    <a:pt x="213233" y="2309114"/>
                  </a:cubicBezTo>
                  <a:cubicBezTo>
                    <a:pt x="213233" y="2324354"/>
                    <a:pt x="197993" y="2331974"/>
                    <a:pt x="182753" y="2331974"/>
                  </a:cubicBezTo>
                  <a:cubicBezTo>
                    <a:pt x="175133" y="2331974"/>
                    <a:pt x="175133" y="2331974"/>
                    <a:pt x="167513" y="2331974"/>
                  </a:cubicBezTo>
                  <a:close/>
                  <a:moveTo>
                    <a:pt x="6268466" y="2301494"/>
                  </a:moveTo>
                  <a:cubicBezTo>
                    <a:pt x="6260846" y="2278634"/>
                    <a:pt x="6276086" y="2255774"/>
                    <a:pt x="6291326" y="2255774"/>
                  </a:cubicBezTo>
                  <a:cubicBezTo>
                    <a:pt x="6314186" y="2248154"/>
                    <a:pt x="6337046" y="2255774"/>
                    <a:pt x="6344666" y="2278634"/>
                  </a:cubicBezTo>
                  <a:cubicBezTo>
                    <a:pt x="6344666" y="2293874"/>
                    <a:pt x="6337046" y="2316734"/>
                    <a:pt x="6314186" y="2324354"/>
                  </a:cubicBezTo>
                  <a:cubicBezTo>
                    <a:pt x="6314186" y="2324354"/>
                    <a:pt x="6306566" y="2324354"/>
                    <a:pt x="6306566" y="2324354"/>
                  </a:cubicBezTo>
                  <a:cubicBezTo>
                    <a:pt x="6291326" y="2324354"/>
                    <a:pt x="6276086" y="2316734"/>
                    <a:pt x="6268466" y="2301494"/>
                  </a:cubicBezTo>
                  <a:close/>
                  <a:moveTo>
                    <a:pt x="236093" y="2126234"/>
                  </a:moveTo>
                  <a:cubicBezTo>
                    <a:pt x="220853" y="2118614"/>
                    <a:pt x="205613" y="2095754"/>
                    <a:pt x="213233" y="2080514"/>
                  </a:cubicBezTo>
                  <a:cubicBezTo>
                    <a:pt x="220853" y="2057654"/>
                    <a:pt x="243713" y="2050034"/>
                    <a:pt x="266573" y="2057654"/>
                  </a:cubicBezTo>
                  <a:cubicBezTo>
                    <a:pt x="281813" y="2065274"/>
                    <a:pt x="297053" y="2088134"/>
                    <a:pt x="289433" y="2103374"/>
                  </a:cubicBezTo>
                  <a:cubicBezTo>
                    <a:pt x="281813" y="2118614"/>
                    <a:pt x="266573" y="2133854"/>
                    <a:pt x="251333" y="2133854"/>
                  </a:cubicBezTo>
                  <a:cubicBezTo>
                    <a:pt x="243713" y="2133854"/>
                    <a:pt x="243713" y="2133854"/>
                    <a:pt x="236093" y="2126234"/>
                  </a:cubicBezTo>
                  <a:close/>
                  <a:moveTo>
                    <a:pt x="6199886" y="2103374"/>
                  </a:moveTo>
                  <a:cubicBezTo>
                    <a:pt x="6192266" y="2080514"/>
                    <a:pt x="6199886" y="2057654"/>
                    <a:pt x="6222746" y="2050034"/>
                  </a:cubicBezTo>
                  <a:cubicBezTo>
                    <a:pt x="6237986" y="2042414"/>
                    <a:pt x="6260846" y="2050034"/>
                    <a:pt x="6268466" y="2072894"/>
                  </a:cubicBezTo>
                  <a:cubicBezTo>
                    <a:pt x="6276086" y="2095754"/>
                    <a:pt x="6268466" y="2110994"/>
                    <a:pt x="6245606" y="2118614"/>
                  </a:cubicBezTo>
                  <a:cubicBezTo>
                    <a:pt x="6245606" y="2126234"/>
                    <a:pt x="6237986" y="2126234"/>
                    <a:pt x="6230366" y="2126234"/>
                  </a:cubicBezTo>
                  <a:cubicBezTo>
                    <a:pt x="6215126" y="2126234"/>
                    <a:pt x="6207506" y="2118614"/>
                    <a:pt x="6199886" y="2103374"/>
                  </a:cubicBezTo>
                  <a:close/>
                  <a:moveTo>
                    <a:pt x="319913" y="1928114"/>
                  </a:moveTo>
                  <a:cubicBezTo>
                    <a:pt x="297053" y="1920494"/>
                    <a:pt x="289433" y="1897634"/>
                    <a:pt x="297053" y="1882394"/>
                  </a:cubicBezTo>
                  <a:cubicBezTo>
                    <a:pt x="312293" y="1859534"/>
                    <a:pt x="335153" y="1851914"/>
                    <a:pt x="350393" y="1859534"/>
                  </a:cubicBezTo>
                  <a:cubicBezTo>
                    <a:pt x="373253" y="1867154"/>
                    <a:pt x="380873" y="1890014"/>
                    <a:pt x="365633" y="1912874"/>
                  </a:cubicBezTo>
                  <a:cubicBezTo>
                    <a:pt x="365633" y="1928114"/>
                    <a:pt x="350393" y="1935734"/>
                    <a:pt x="335153" y="1935734"/>
                  </a:cubicBezTo>
                  <a:cubicBezTo>
                    <a:pt x="327533" y="1935734"/>
                    <a:pt x="327533" y="1935734"/>
                    <a:pt x="319913" y="1928114"/>
                  </a:cubicBezTo>
                  <a:close/>
                  <a:moveTo>
                    <a:pt x="6116193" y="1905254"/>
                  </a:moveTo>
                  <a:cubicBezTo>
                    <a:pt x="6108573" y="1890014"/>
                    <a:pt x="6116193" y="1867154"/>
                    <a:pt x="6131433" y="1851914"/>
                  </a:cubicBezTo>
                  <a:cubicBezTo>
                    <a:pt x="6154293" y="1844294"/>
                    <a:pt x="6177153" y="1851914"/>
                    <a:pt x="6184773" y="1874774"/>
                  </a:cubicBezTo>
                  <a:cubicBezTo>
                    <a:pt x="6192393" y="1890014"/>
                    <a:pt x="6184773" y="1912874"/>
                    <a:pt x="6169533" y="1928114"/>
                  </a:cubicBezTo>
                  <a:cubicBezTo>
                    <a:pt x="6161913" y="1928114"/>
                    <a:pt x="6154293" y="1928114"/>
                    <a:pt x="6146673" y="1928114"/>
                  </a:cubicBezTo>
                  <a:cubicBezTo>
                    <a:pt x="6139053" y="1928114"/>
                    <a:pt x="6123813" y="1920494"/>
                    <a:pt x="6116193" y="1905254"/>
                  </a:cubicBezTo>
                  <a:close/>
                  <a:moveTo>
                    <a:pt x="411353" y="1737614"/>
                  </a:moveTo>
                  <a:cubicBezTo>
                    <a:pt x="396113" y="1729994"/>
                    <a:pt x="388493" y="1707134"/>
                    <a:pt x="396113" y="1684274"/>
                  </a:cubicBezTo>
                  <a:cubicBezTo>
                    <a:pt x="411353" y="1669034"/>
                    <a:pt x="434213" y="1661414"/>
                    <a:pt x="449453" y="1669034"/>
                  </a:cubicBezTo>
                  <a:cubicBezTo>
                    <a:pt x="464693" y="1684274"/>
                    <a:pt x="472313" y="1707134"/>
                    <a:pt x="464693" y="1722374"/>
                  </a:cubicBezTo>
                  <a:cubicBezTo>
                    <a:pt x="457073" y="1737614"/>
                    <a:pt x="441833" y="1745234"/>
                    <a:pt x="434213" y="1745234"/>
                  </a:cubicBezTo>
                  <a:cubicBezTo>
                    <a:pt x="426593" y="1745234"/>
                    <a:pt x="418973" y="1737614"/>
                    <a:pt x="411353" y="1737614"/>
                  </a:cubicBezTo>
                  <a:close/>
                  <a:moveTo>
                    <a:pt x="6017133" y="1714754"/>
                  </a:moveTo>
                  <a:cubicBezTo>
                    <a:pt x="6009513" y="1699514"/>
                    <a:pt x="6017133" y="1676654"/>
                    <a:pt x="6032373" y="1669034"/>
                  </a:cubicBezTo>
                  <a:cubicBezTo>
                    <a:pt x="6055233" y="1653794"/>
                    <a:pt x="6078093" y="1661414"/>
                    <a:pt x="6085713" y="1684274"/>
                  </a:cubicBezTo>
                  <a:cubicBezTo>
                    <a:pt x="6093333" y="1699514"/>
                    <a:pt x="6093333" y="1722374"/>
                    <a:pt x="6070473" y="1729994"/>
                  </a:cubicBezTo>
                  <a:cubicBezTo>
                    <a:pt x="6062853" y="1737614"/>
                    <a:pt x="6062853" y="1737614"/>
                    <a:pt x="6055233" y="1737614"/>
                  </a:cubicBezTo>
                  <a:cubicBezTo>
                    <a:pt x="6039993" y="1737614"/>
                    <a:pt x="6024753" y="1729994"/>
                    <a:pt x="6017133" y="1714754"/>
                  </a:cubicBezTo>
                  <a:close/>
                  <a:moveTo>
                    <a:pt x="517906" y="1554607"/>
                  </a:moveTo>
                  <a:cubicBezTo>
                    <a:pt x="502666" y="1539367"/>
                    <a:pt x="495046" y="1516507"/>
                    <a:pt x="510286" y="1501267"/>
                  </a:cubicBezTo>
                  <a:cubicBezTo>
                    <a:pt x="517906" y="1478407"/>
                    <a:pt x="540766" y="1478407"/>
                    <a:pt x="563626" y="1486027"/>
                  </a:cubicBezTo>
                  <a:cubicBezTo>
                    <a:pt x="578866" y="1501267"/>
                    <a:pt x="586486" y="1524127"/>
                    <a:pt x="571246" y="1539367"/>
                  </a:cubicBezTo>
                  <a:cubicBezTo>
                    <a:pt x="563626" y="1554607"/>
                    <a:pt x="556006" y="1554607"/>
                    <a:pt x="540766" y="1554607"/>
                  </a:cubicBezTo>
                  <a:cubicBezTo>
                    <a:pt x="533146" y="1554607"/>
                    <a:pt x="525526" y="1554607"/>
                    <a:pt x="517906" y="1554607"/>
                  </a:cubicBezTo>
                  <a:close/>
                  <a:moveTo>
                    <a:pt x="5910453" y="1539367"/>
                  </a:moveTo>
                  <a:cubicBezTo>
                    <a:pt x="5902833" y="1516507"/>
                    <a:pt x="5902833" y="1493647"/>
                    <a:pt x="5925693" y="1486027"/>
                  </a:cubicBezTo>
                  <a:cubicBezTo>
                    <a:pt x="5940933" y="1470787"/>
                    <a:pt x="5963793" y="1478407"/>
                    <a:pt x="5979033" y="1493647"/>
                  </a:cubicBezTo>
                  <a:cubicBezTo>
                    <a:pt x="5986653" y="1508887"/>
                    <a:pt x="5979033" y="1539367"/>
                    <a:pt x="5963793" y="1546987"/>
                  </a:cubicBezTo>
                  <a:cubicBezTo>
                    <a:pt x="5956173" y="1554607"/>
                    <a:pt x="5948553" y="1554607"/>
                    <a:pt x="5940933" y="1554607"/>
                  </a:cubicBezTo>
                  <a:cubicBezTo>
                    <a:pt x="5933313" y="1554607"/>
                    <a:pt x="5918073" y="1546987"/>
                    <a:pt x="5910453" y="1539367"/>
                  </a:cubicBezTo>
                  <a:close/>
                  <a:moveTo>
                    <a:pt x="639826" y="1371727"/>
                  </a:moveTo>
                  <a:cubicBezTo>
                    <a:pt x="624586" y="1364107"/>
                    <a:pt x="616966" y="1341247"/>
                    <a:pt x="632206" y="1318387"/>
                  </a:cubicBezTo>
                  <a:cubicBezTo>
                    <a:pt x="647446" y="1303147"/>
                    <a:pt x="670306" y="1303147"/>
                    <a:pt x="685546" y="1310767"/>
                  </a:cubicBezTo>
                  <a:cubicBezTo>
                    <a:pt x="700786" y="1326007"/>
                    <a:pt x="708406" y="1348867"/>
                    <a:pt x="693166" y="1364107"/>
                  </a:cubicBezTo>
                  <a:cubicBezTo>
                    <a:pt x="685546" y="1379347"/>
                    <a:pt x="677926" y="1379347"/>
                    <a:pt x="662686" y="1379347"/>
                  </a:cubicBezTo>
                  <a:cubicBezTo>
                    <a:pt x="655066" y="1379347"/>
                    <a:pt x="647446" y="1379347"/>
                    <a:pt x="639826" y="1371727"/>
                  </a:cubicBezTo>
                  <a:close/>
                  <a:moveTo>
                    <a:pt x="5788660" y="1364107"/>
                  </a:moveTo>
                  <a:cubicBezTo>
                    <a:pt x="5781040" y="1341247"/>
                    <a:pt x="5781040" y="1318387"/>
                    <a:pt x="5796280" y="1310767"/>
                  </a:cubicBezTo>
                  <a:cubicBezTo>
                    <a:pt x="5819140" y="1295527"/>
                    <a:pt x="5842000" y="1303147"/>
                    <a:pt x="5849620" y="1318387"/>
                  </a:cubicBezTo>
                  <a:cubicBezTo>
                    <a:pt x="5864860" y="1333627"/>
                    <a:pt x="5864860" y="1356487"/>
                    <a:pt x="5842000" y="1371727"/>
                  </a:cubicBezTo>
                  <a:cubicBezTo>
                    <a:pt x="5834380" y="1371727"/>
                    <a:pt x="5826760" y="1379347"/>
                    <a:pt x="5819140" y="1379347"/>
                  </a:cubicBezTo>
                  <a:cubicBezTo>
                    <a:pt x="5811520" y="1379347"/>
                    <a:pt x="5796280" y="1371727"/>
                    <a:pt x="5788660" y="1364107"/>
                  </a:cubicBezTo>
                  <a:close/>
                  <a:moveTo>
                    <a:pt x="769239" y="1204087"/>
                  </a:moveTo>
                  <a:cubicBezTo>
                    <a:pt x="753999" y="1188847"/>
                    <a:pt x="753999" y="1165987"/>
                    <a:pt x="769239" y="1150747"/>
                  </a:cubicBezTo>
                  <a:cubicBezTo>
                    <a:pt x="776859" y="1135507"/>
                    <a:pt x="807339" y="1135507"/>
                    <a:pt x="822579" y="1143127"/>
                  </a:cubicBezTo>
                  <a:cubicBezTo>
                    <a:pt x="837819" y="1158367"/>
                    <a:pt x="837819" y="1181227"/>
                    <a:pt x="822579" y="1196467"/>
                  </a:cubicBezTo>
                  <a:cubicBezTo>
                    <a:pt x="814959" y="1211707"/>
                    <a:pt x="807339" y="1211707"/>
                    <a:pt x="792099" y="1211707"/>
                  </a:cubicBezTo>
                  <a:cubicBezTo>
                    <a:pt x="784479" y="1211707"/>
                    <a:pt x="776859" y="1211707"/>
                    <a:pt x="769239" y="1204087"/>
                  </a:cubicBezTo>
                  <a:close/>
                  <a:moveTo>
                    <a:pt x="5659120" y="1196467"/>
                  </a:moveTo>
                  <a:cubicBezTo>
                    <a:pt x="5643880" y="1181227"/>
                    <a:pt x="5651500" y="1158367"/>
                    <a:pt x="5666740" y="1143127"/>
                  </a:cubicBezTo>
                  <a:cubicBezTo>
                    <a:pt x="5681980" y="1127887"/>
                    <a:pt x="5704840" y="1127887"/>
                    <a:pt x="5720080" y="1143127"/>
                  </a:cubicBezTo>
                  <a:cubicBezTo>
                    <a:pt x="5727700" y="1165987"/>
                    <a:pt x="5727700" y="1188847"/>
                    <a:pt x="5712460" y="1196467"/>
                  </a:cubicBezTo>
                  <a:cubicBezTo>
                    <a:pt x="5704840" y="1204087"/>
                    <a:pt x="5697220" y="1211707"/>
                    <a:pt x="5689600" y="1211707"/>
                  </a:cubicBezTo>
                  <a:cubicBezTo>
                    <a:pt x="5674360" y="1211707"/>
                    <a:pt x="5666740" y="1204087"/>
                    <a:pt x="5659120" y="1196467"/>
                  </a:cubicBezTo>
                  <a:close/>
                  <a:moveTo>
                    <a:pt x="914019" y="1044067"/>
                  </a:moveTo>
                  <a:cubicBezTo>
                    <a:pt x="898779" y="1028827"/>
                    <a:pt x="898779" y="1005967"/>
                    <a:pt x="914019" y="990727"/>
                  </a:cubicBezTo>
                  <a:cubicBezTo>
                    <a:pt x="929259" y="975487"/>
                    <a:pt x="952119" y="975487"/>
                    <a:pt x="967359" y="990727"/>
                  </a:cubicBezTo>
                  <a:cubicBezTo>
                    <a:pt x="982599" y="1005967"/>
                    <a:pt x="982599" y="1028827"/>
                    <a:pt x="967359" y="1044067"/>
                  </a:cubicBezTo>
                  <a:cubicBezTo>
                    <a:pt x="959739" y="1051687"/>
                    <a:pt x="952119" y="1051687"/>
                    <a:pt x="936879" y="1051687"/>
                  </a:cubicBezTo>
                  <a:cubicBezTo>
                    <a:pt x="929259" y="1051687"/>
                    <a:pt x="921639" y="1051687"/>
                    <a:pt x="914019" y="1044067"/>
                  </a:cubicBezTo>
                  <a:close/>
                  <a:moveTo>
                    <a:pt x="5514467" y="1036447"/>
                  </a:moveTo>
                  <a:cubicBezTo>
                    <a:pt x="5499227" y="1021207"/>
                    <a:pt x="5506847" y="998347"/>
                    <a:pt x="5514467" y="983107"/>
                  </a:cubicBezTo>
                  <a:cubicBezTo>
                    <a:pt x="5529707" y="967867"/>
                    <a:pt x="5560187" y="967867"/>
                    <a:pt x="5575427" y="983107"/>
                  </a:cubicBezTo>
                  <a:cubicBezTo>
                    <a:pt x="5583047" y="998347"/>
                    <a:pt x="5583047" y="1028827"/>
                    <a:pt x="5567807" y="1036447"/>
                  </a:cubicBezTo>
                  <a:cubicBezTo>
                    <a:pt x="5560187" y="1044067"/>
                    <a:pt x="5552567" y="1051687"/>
                    <a:pt x="5544947" y="1051687"/>
                  </a:cubicBezTo>
                  <a:cubicBezTo>
                    <a:pt x="5537327" y="1051687"/>
                    <a:pt x="5522087" y="1044067"/>
                    <a:pt x="5514467" y="1036447"/>
                  </a:cubicBezTo>
                  <a:close/>
                  <a:moveTo>
                    <a:pt x="1066292" y="891667"/>
                  </a:moveTo>
                  <a:cubicBezTo>
                    <a:pt x="1051052" y="876427"/>
                    <a:pt x="1051052" y="853567"/>
                    <a:pt x="1066292" y="838327"/>
                  </a:cubicBezTo>
                  <a:cubicBezTo>
                    <a:pt x="1081532" y="823087"/>
                    <a:pt x="1104392" y="823087"/>
                    <a:pt x="1119632" y="838327"/>
                  </a:cubicBezTo>
                  <a:cubicBezTo>
                    <a:pt x="1134872" y="853567"/>
                    <a:pt x="1134872" y="884047"/>
                    <a:pt x="1119632" y="899287"/>
                  </a:cubicBezTo>
                  <a:cubicBezTo>
                    <a:pt x="1112012" y="899287"/>
                    <a:pt x="1104392" y="906907"/>
                    <a:pt x="1089152" y="906907"/>
                  </a:cubicBezTo>
                  <a:cubicBezTo>
                    <a:pt x="1081532" y="906907"/>
                    <a:pt x="1073912" y="899287"/>
                    <a:pt x="1066292" y="891667"/>
                  </a:cubicBezTo>
                  <a:close/>
                  <a:moveTo>
                    <a:pt x="5362067" y="891667"/>
                  </a:moveTo>
                  <a:cubicBezTo>
                    <a:pt x="5346827" y="876427"/>
                    <a:pt x="5346827" y="853567"/>
                    <a:pt x="5362067" y="838327"/>
                  </a:cubicBezTo>
                  <a:cubicBezTo>
                    <a:pt x="5377307" y="823087"/>
                    <a:pt x="5400167" y="823087"/>
                    <a:pt x="5415407" y="838327"/>
                  </a:cubicBezTo>
                  <a:cubicBezTo>
                    <a:pt x="5430647" y="845947"/>
                    <a:pt x="5430647" y="876427"/>
                    <a:pt x="5415407" y="891667"/>
                  </a:cubicBezTo>
                  <a:cubicBezTo>
                    <a:pt x="5407787" y="899287"/>
                    <a:pt x="5400167" y="899287"/>
                    <a:pt x="5392547" y="899287"/>
                  </a:cubicBezTo>
                  <a:cubicBezTo>
                    <a:pt x="5384927" y="899287"/>
                    <a:pt x="5369687" y="899287"/>
                    <a:pt x="5362067" y="891667"/>
                  </a:cubicBezTo>
                  <a:close/>
                  <a:moveTo>
                    <a:pt x="1226312" y="754507"/>
                  </a:moveTo>
                  <a:cubicBezTo>
                    <a:pt x="1211072" y="739267"/>
                    <a:pt x="1218692" y="708787"/>
                    <a:pt x="1233932" y="701167"/>
                  </a:cubicBezTo>
                  <a:cubicBezTo>
                    <a:pt x="1249172" y="685927"/>
                    <a:pt x="1272032" y="685927"/>
                    <a:pt x="1287272" y="708787"/>
                  </a:cubicBezTo>
                  <a:cubicBezTo>
                    <a:pt x="1302512" y="724027"/>
                    <a:pt x="1294892" y="746887"/>
                    <a:pt x="1279652" y="762127"/>
                  </a:cubicBezTo>
                  <a:cubicBezTo>
                    <a:pt x="1272032" y="762127"/>
                    <a:pt x="1264412" y="769747"/>
                    <a:pt x="1256792" y="769747"/>
                  </a:cubicBezTo>
                  <a:cubicBezTo>
                    <a:pt x="1241552" y="769747"/>
                    <a:pt x="1233932" y="762127"/>
                    <a:pt x="1226312" y="754507"/>
                  </a:cubicBezTo>
                  <a:close/>
                  <a:moveTo>
                    <a:pt x="5202174" y="754507"/>
                  </a:moveTo>
                  <a:cubicBezTo>
                    <a:pt x="5186934" y="739267"/>
                    <a:pt x="5186934" y="716407"/>
                    <a:pt x="5194554" y="701167"/>
                  </a:cubicBezTo>
                  <a:cubicBezTo>
                    <a:pt x="5209794" y="685927"/>
                    <a:pt x="5232654" y="685927"/>
                    <a:pt x="5247894" y="693547"/>
                  </a:cubicBezTo>
                  <a:cubicBezTo>
                    <a:pt x="5270754" y="708787"/>
                    <a:pt x="5270754" y="731647"/>
                    <a:pt x="5255514" y="746887"/>
                  </a:cubicBezTo>
                  <a:cubicBezTo>
                    <a:pt x="5247894" y="762127"/>
                    <a:pt x="5240274" y="762127"/>
                    <a:pt x="5225034" y="762127"/>
                  </a:cubicBezTo>
                  <a:cubicBezTo>
                    <a:pt x="5217414" y="762127"/>
                    <a:pt x="5209794" y="762127"/>
                    <a:pt x="5202174" y="754507"/>
                  </a:cubicBezTo>
                  <a:close/>
                  <a:moveTo>
                    <a:pt x="1393825" y="624967"/>
                  </a:moveTo>
                  <a:cubicBezTo>
                    <a:pt x="1386205" y="602107"/>
                    <a:pt x="1386205" y="579247"/>
                    <a:pt x="1409065" y="571627"/>
                  </a:cubicBezTo>
                  <a:cubicBezTo>
                    <a:pt x="1424305" y="556387"/>
                    <a:pt x="1447165" y="564007"/>
                    <a:pt x="1462405" y="579247"/>
                  </a:cubicBezTo>
                  <a:cubicBezTo>
                    <a:pt x="1470025" y="594487"/>
                    <a:pt x="1470025" y="617347"/>
                    <a:pt x="1447165" y="632587"/>
                  </a:cubicBezTo>
                  <a:cubicBezTo>
                    <a:pt x="1439545" y="640207"/>
                    <a:pt x="1439545" y="640207"/>
                    <a:pt x="1431925" y="640207"/>
                  </a:cubicBezTo>
                  <a:cubicBezTo>
                    <a:pt x="1416685" y="640207"/>
                    <a:pt x="1401445" y="632587"/>
                    <a:pt x="1393825" y="624967"/>
                  </a:cubicBezTo>
                  <a:close/>
                  <a:moveTo>
                    <a:pt x="5034534" y="632587"/>
                  </a:moveTo>
                  <a:cubicBezTo>
                    <a:pt x="5011674" y="617347"/>
                    <a:pt x="5011674" y="594487"/>
                    <a:pt x="5019294" y="579247"/>
                  </a:cubicBezTo>
                  <a:cubicBezTo>
                    <a:pt x="5034534" y="556387"/>
                    <a:pt x="5057394" y="556387"/>
                    <a:pt x="5072634" y="564007"/>
                  </a:cubicBezTo>
                  <a:cubicBezTo>
                    <a:pt x="5095494" y="579247"/>
                    <a:pt x="5095494" y="602107"/>
                    <a:pt x="5087874" y="617347"/>
                  </a:cubicBezTo>
                  <a:cubicBezTo>
                    <a:pt x="5080254" y="632587"/>
                    <a:pt x="5065014" y="632587"/>
                    <a:pt x="5057394" y="632587"/>
                  </a:cubicBezTo>
                  <a:cubicBezTo>
                    <a:pt x="5049774" y="632587"/>
                    <a:pt x="5042154" y="632587"/>
                    <a:pt x="5034534" y="632587"/>
                  </a:cubicBezTo>
                  <a:close/>
                  <a:moveTo>
                    <a:pt x="1576578" y="502920"/>
                  </a:moveTo>
                  <a:cubicBezTo>
                    <a:pt x="1561338" y="487680"/>
                    <a:pt x="1568958" y="464820"/>
                    <a:pt x="1591818" y="449580"/>
                  </a:cubicBezTo>
                  <a:cubicBezTo>
                    <a:pt x="1607058" y="441960"/>
                    <a:pt x="1629918" y="449580"/>
                    <a:pt x="1637538" y="464820"/>
                  </a:cubicBezTo>
                  <a:cubicBezTo>
                    <a:pt x="1652778" y="487680"/>
                    <a:pt x="1645158" y="510540"/>
                    <a:pt x="1629918" y="518160"/>
                  </a:cubicBezTo>
                  <a:cubicBezTo>
                    <a:pt x="1622298" y="525780"/>
                    <a:pt x="1614678" y="525780"/>
                    <a:pt x="1607058" y="525780"/>
                  </a:cubicBezTo>
                  <a:cubicBezTo>
                    <a:pt x="1591818" y="525780"/>
                    <a:pt x="1584198" y="518160"/>
                    <a:pt x="1576578" y="502920"/>
                  </a:cubicBezTo>
                  <a:close/>
                  <a:moveTo>
                    <a:pt x="4851781" y="518160"/>
                  </a:moveTo>
                  <a:cubicBezTo>
                    <a:pt x="4836541" y="502920"/>
                    <a:pt x="4828921" y="480060"/>
                    <a:pt x="4844161" y="464820"/>
                  </a:cubicBezTo>
                  <a:cubicBezTo>
                    <a:pt x="4851781" y="441960"/>
                    <a:pt x="4874641" y="441960"/>
                    <a:pt x="4889881" y="449580"/>
                  </a:cubicBezTo>
                  <a:cubicBezTo>
                    <a:pt x="4912741" y="457200"/>
                    <a:pt x="4920361" y="487680"/>
                    <a:pt x="4905121" y="502920"/>
                  </a:cubicBezTo>
                  <a:cubicBezTo>
                    <a:pt x="4897501" y="510540"/>
                    <a:pt x="4889881" y="518160"/>
                    <a:pt x="4874641" y="518160"/>
                  </a:cubicBezTo>
                  <a:cubicBezTo>
                    <a:pt x="4867021" y="518160"/>
                    <a:pt x="4859401" y="518160"/>
                    <a:pt x="4851781" y="518160"/>
                  </a:cubicBezTo>
                  <a:close/>
                  <a:moveTo>
                    <a:pt x="1759458" y="396240"/>
                  </a:moveTo>
                  <a:cubicBezTo>
                    <a:pt x="1751838" y="381000"/>
                    <a:pt x="1759458" y="358140"/>
                    <a:pt x="1782318" y="350520"/>
                  </a:cubicBezTo>
                  <a:cubicBezTo>
                    <a:pt x="1797558" y="335280"/>
                    <a:pt x="1820418" y="342900"/>
                    <a:pt x="1828038" y="365760"/>
                  </a:cubicBezTo>
                  <a:cubicBezTo>
                    <a:pt x="1835658" y="381000"/>
                    <a:pt x="1835658" y="403860"/>
                    <a:pt x="1812798" y="419100"/>
                  </a:cubicBezTo>
                  <a:cubicBezTo>
                    <a:pt x="1805178" y="419100"/>
                    <a:pt x="1805178" y="419100"/>
                    <a:pt x="1797558" y="419100"/>
                  </a:cubicBezTo>
                  <a:cubicBezTo>
                    <a:pt x="1782318" y="419100"/>
                    <a:pt x="1767078" y="411480"/>
                    <a:pt x="1759458" y="396240"/>
                  </a:cubicBezTo>
                  <a:close/>
                  <a:moveTo>
                    <a:pt x="4669028" y="411480"/>
                  </a:moveTo>
                  <a:cubicBezTo>
                    <a:pt x="4646168" y="403860"/>
                    <a:pt x="4646168" y="381000"/>
                    <a:pt x="4653788" y="365760"/>
                  </a:cubicBezTo>
                  <a:cubicBezTo>
                    <a:pt x="4661408" y="342900"/>
                    <a:pt x="4684268" y="335280"/>
                    <a:pt x="4699508" y="342900"/>
                  </a:cubicBezTo>
                  <a:cubicBezTo>
                    <a:pt x="4722368" y="358140"/>
                    <a:pt x="4729988" y="381000"/>
                    <a:pt x="4722368" y="396240"/>
                  </a:cubicBezTo>
                  <a:cubicBezTo>
                    <a:pt x="4714748" y="411480"/>
                    <a:pt x="4699508" y="419100"/>
                    <a:pt x="4684268" y="419100"/>
                  </a:cubicBezTo>
                  <a:cubicBezTo>
                    <a:pt x="4676648" y="419100"/>
                    <a:pt x="4676648" y="419100"/>
                    <a:pt x="4669028" y="411480"/>
                  </a:cubicBezTo>
                  <a:close/>
                  <a:moveTo>
                    <a:pt x="1957451" y="304800"/>
                  </a:moveTo>
                  <a:cubicBezTo>
                    <a:pt x="1949831" y="289560"/>
                    <a:pt x="1957451" y="266700"/>
                    <a:pt x="1972691" y="259080"/>
                  </a:cubicBezTo>
                  <a:cubicBezTo>
                    <a:pt x="1995551" y="251460"/>
                    <a:pt x="2018411" y="259080"/>
                    <a:pt x="2026031" y="274320"/>
                  </a:cubicBezTo>
                  <a:cubicBezTo>
                    <a:pt x="2033651" y="297180"/>
                    <a:pt x="2026031" y="320040"/>
                    <a:pt x="2003171" y="327660"/>
                  </a:cubicBezTo>
                  <a:cubicBezTo>
                    <a:pt x="2003171" y="327660"/>
                    <a:pt x="1995551" y="327660"/>
                    <a:pt x="1987931" y="327660"/>
                  </a:cubicBezTo>
                  <a:cubicBezTo>
                    <a:pt x="1972691" y="327660"/>
                    <a:pt x="1957451" y="320040"/>
                    <a:pt x="1957451" y="304800"/>
                  </a:cubicBezTo>
                  <a:close/>
                  <a:moveTo>
                    <a:pt x="4478528" y="327660"/>
                  </a:moveTo>
                  <a:cubicBezTo>
                    <a:pt x="4455668" y="312420"/>
                    <a:pt x="4448048" y="297180"/>
                    <a:pt x="4455668" y="274320"/>
                  </a:cubicBezTo>
                  <a:cubicBezTo>
                    <a:pt x="4463288" y="251460"/>
                    <a:pt x="4486148" y="243840"/>
                    <a:pt x="4509008" y="251460"/>
                  </a:cubicBezTo>
                  <a:cubicBezTo>
                    <a:pt x="4524248" y="259080"/>
                    <a:pt x="4531868" y="281940"/>
                    <a:pt x="4524248" y="304800"/>
                  </a:cubicBezTo>
                  <a:cubicBezTo>
                    <a:pt x="4516628" y="320040"/>
                    <a:pt x="4509008" y="327660"/>
                    <a:pt x="4493768" y="327660"/>
                  </a:cubicBezTo>
                  <a:cubicBezTo>
                    <a:pt x="4486148" y="327660"/>
                    <a:pt x="4478528" y="327660"/>
                    <a:pt x="4478528" y="327660"/>
                  </a:cubicBezTo>
                  <a:close/>
                  <a:moveTo>
                    <a:pt x="2155444" y="228600"/>
                  </a:moveTo>
                  <a:cubicBezTo>
                    <a:pt x="2147824" y="205740"/>
                    <a:pt x="2155444" y="182880"/>
                    <a:pt x="2178304" y="175260"/>
                  </a:cubicBezTo>
                  <a:cubicBezTo>
                    <a:pt x="2193544" y="175260"/>
                    <a:pt x="2216404" y="182880"/>
                    <a:pt x="2224024" y="205740"/>
                  </a:cubicBezTo>
                  <a:cubicBezTo>
                    <a:pt x="2231644" y="220980"/>
                    <a:pt x="2224024" y="243840"/>
                    <a:pt x="2201164" y="251460"/>
                  </a:cubicBezTo>
                  <a:cubicBezTo>
                    <a:pt x="2201164" y="251460"/>
                    <a:pt x="2193544" y="251460"/>
                    <a:pt x="2185924" y="251460"/>
                  </a:cubicBezTo>
                  <a:cubicBezTo>
                    <a:pt x="2170684" y="251460"/>
                    <a:pt x="2155444" y="243840"/>
                    <a:pt x="2155444" y="228600"/>
                  </a:cubicBezTo>
                  <a:close/>
                  <a:moveTo>
                    <a:pt x="4280535" y="251460"/>
                  </a:moveTo>
                  <a:cubicBezTo>
                    <a:pt x="4257675" y="243840"/>
                    <a:pt x="4250055" y="220980"/>
                    <a:pt x="4257675" y="198120"/>
                  </a:cubicBezTo>
                  <a:cubicBezTo>
                    <a:pt x="4265295" y="182880"/>
                    <a:pt x="4280535" y="167640"/>
                    <a:pt x="4303395" y="175260"/>
                  </a:cubicBezTo>
                  <a:cubicBezTo>
                    <a:pt x="4326255" y="182880"/>
                    <a:pt x="4333875" y="205740"/>
                    <a:pt x="4326255" y="220980"/>
                  </a:cubicBezTo>
                  <a:cubicBezTo>
                    <a:pt x="4318635" y="243840"/>
                    <a:pt x="4303395" y="251460"/>
                    <a:pt x="4288155" y="251460"/>
                  </a:cubicBezTo>
                  <a:cubicBezTo>
                    <a:pt x="4288155" y="251460"/>
                    <a:pt x="4280535" y="251460"/>
                    <a:pt x="4280535" y="251460"/>
                  </a:cubicBezTo>
                  <a:close/>
                  <a:moveTo>
                    <a:pt x="2353564" y="160020"/>
                  </a:moveTo>
                  <a:cubicBezTo>
                    <a:pt x="2353564" y="137160"/>
                    <a:pt x="2361184" y="121920"/>
                    <a:pt x="2384044" y="114300"/>
                  </a:cubicBezTo>
                  <a:cubicBezTo>
                    <a:pt x="2406904" y="106680"/>
                    <a:pt x="2422144" y="121920"/>
                    <a:pt x="2429764" y="137160"/>
                  </a:cubicBezTo>
                  <a:cubicBezTo>
                    <a:pt x="2437384" y="160020"/>
                    <a:pt x="2422144" y="182880"/>
                    <a:pt x="2406904" y="190500"/>
                  </a:cubicBezTo>
                  <a:cubicBezTo>
                    <a:pt x="2399284" y="190500"/>
                    <a:pt x="2399284" y="190500"/>
                    <a:pt x="2391664" y="190500"/>
                  </a:cubicBezTo>
                  <a:cubicBezTo>
                    <a:pt x="2376424" y="190500"/>
                    <a:pt x="2361184" y="175260"/>
                    <a:pt x="2353564" y="160020"/>
                  </a:cubicBezTo>
                  <a:close/>
                  <a:moveTo>
                    <a:pt x="4074922" y="182880"/>
                  </a:moveTo>
                  <a:cubicBezTo>
                    <a:pt x="4059682" y="182880"/>
                    <a:pt x="4044442" y="160020"/>
                    <a:pt x="4052062" y="137160"/>
                  </a:cubicBezTo>
                  <a:cubicBezTo>
                    <a:pt x="4052062" y="121920"/>
                    <a:pt x="4074922" y="106680"/>
                    <a:pt x="4097782" y="114300"/>
                  </a:cubicBezTo>
                  <a:cubicBezTo>
                    <a:pt x="4120642" y="114300"/>
                    <a:pt x="4128262" y="137160"/>
                    <a:pt x="4120642" y="160020"/>
                  </a:cubicBezTo>
                  <a:cubicBezTo>
                    <a:pt x="4120642" y="175260"/>
                    <a:pt x="4105402" y="190500"/>
                    <a:pt x="4090162" y="190500"/>
                  </a:cubicBezTo>
                  <a:cubicBezTo>
                    <a:pt x="4082542" y="190500"/>
                    <a:pt x="4082542" y="182880"/>
                    <a:pt x="4074922" y="182880"/>
                  </a:cubicBezTo>
                  <a:close/>
                  <a:moveTo>
                    <a:pt x="2566797" y="106680"/>
                  </a:moveTo>
                  <a:cubicBezTo>
                    <a:pt x="2559177" y="91440"/>
                    <a:pt x="2574417" y="68580"/>
                    <a:pt x="2597277" y="60960"/>
                  </a:cubicBezTo>
                  <a:cubicBezTo>
                    <a:pt x="2612517" y="60960"/>
                    <a:pt x="2635377" y="76200"/>
                    <a:pt x="2635377" y="91440"/>
                  </a:cubicBezTo>
                  <a:cubicBezTo>
                    <a:pt x="2642997" y="114300"/>
                    <a:pt x="2627757" y="137160"/>
                    <a:pt x="2612517" y="137160"/>
                  </a:cubicBezTo>
                  <a:cubicBezTo>
                    <a:pt x="2604897" y="137160"/>
                    <a:pt x="2604897" y="137160"/>
                    <a:pt x="2604897" y="137160"/>
                  </a:cubicBezTo>
                  <a:cubicBezTo>
                    <a:pt x="2582037" y="137160"/>
                    <a:pt x="2566797" y="129540"/>
                    <a:pt x="2566797" y="106680"/>
                  </a:cubicBezTo>
                  <a:close/>
                  <a:moveTo>
                    <a:pt x="3869182" y="137160"/>
                  </a:moveTo>
                  <a:cubicBezTo>
                    <a:pt x="3846322" y="129540"/>
                    <a:pt x="3838702" y="114300"/>
                    <a:pt x="3838702" y="91440"/>
                  </a:cubicBezTo>
                  <a:cubicBezTo>
                    <a:pt x="3846322" y="68580"/>
                    <a:pt x="3861562" y="60960"/>
                    <a:pt x="3884422" y="60960"/>
                  </a:cubicBezTo>
                  <a:cubicBezTo>
                    <a:pt x="3907282" y="68580"/>
                    <a:pt x="3922522" y="83820"/>
                    <a:pt x="3914902" y="106680"/>
                  </a:cubicBezTo>
                  <a:cubicBezTo>
                    <a:pt x="3914902" y="121920"/>
                    <a:pt x="3899662" y="137160"/>
                    <a:pt x="3876802" y="137160"/>
                  </a:cubicBezTo>
                  <a:cubicBezTo>
                    <a:pt x="3876802" y="137160"/>
                    <a:pt x="3876802" y="137160"/>
                    <a:pt x="3869182" y="137160"/>
                  </a:cubicBezTo>
                  <a:close/>
                  <a:moveTo>
                    <a:pt x="2772410" y="68580"/>
                  </a:moveTo>
                  <a:cubicBezTo>
                    <a:pt x="2772410" y="45720"/>
                    <a:pt x="2787650" y="30480"/>
                    <a:pt x="2810510" y="30480"/>
                  </a:cubicBezTo>
                  <a:cubicBezTo>
                    <a:pt x="2825750" y="22860"/>
                    <a:pt x="2848610" y="38100"/>
                    <a:pt x="2848610" y="60960"/>
                  </a:cubicBezTo>
                  <a:cubicBezTo>
                    <a:pt x="2856230" y="83820"/>
                    <a:pt x="2840990" y="99060"/>
                    <a:pt x="2818130" y="106680"/>
                  </a:cubicBezTo>
                  <a:cubicBezTo>
                    <a:pt x="2818130" y="106680"/>
                    <a:pt x="2818130" y="106680"/>
                    <a:pt x="2810510" y="106680"/>
                  </a:cubicBezTo>
                  <a:cubicBezTo>
                    <a:pt x="2795270" y="106680"/>
                    <a:pt x="2780030" y="91440"/>
                    <a:pt x="2772410" y="68580"/>
                  </a:cubicBezTo>
                  <a:close/>
                  <a:moveTo>
                    <a:pt x="3663569" y="99060"/>
                  </a:moveTo>
                  <a:cubicBezTo>
                    <a:pt x="3640709" y="99060"/>
                    <a:pt x="3625469" y="83820"/>
                    <a:pt x="3633089" y="60960"/>
                  </a:cubicBezTo>
                  <a:cubicBezTo>
                    <a:pt x="3633089" y="38100"/>
                    <a:pt x="3648329" y="22860"/>
                    <a:pt x="3671189" y="22860"/>
                  </a:cubicBezTo>
                  <a:cubicBezTo>
                    <a:pt x="3694049" y="30480"/>
                    <a:pt x="3709289" y="45720"/>
                    <a:pt x="3701669" y="68580"/>
                  </a:cubicBezTo>
                  <a:cubicBezTo>
                    <a:pt x="3701669" y="91440"/>
                    <a:pt x="3686429" y="99060"/>
                    <a:pt x="3663569" y="99060"/>
                  </a:cubicBezTo>
                  <a:close/>
                  <a:moveTo>
                    <a:pt x="2985770" y="45720"/>
                  </a:moveTo>
                  <a:cubicBezTo>
                    <a:pt x="2985770" y="22860"/>
                    <a:pt x="3001010" y="7620"/>
                    <a:pt x="3023870" y="7620"/>
                  </a:cubicBezTo>
                  <a:cubicBezTo>
                    <a:pt x="3046730" y="7620"/>
                    <a:pt x="3061970" y="22860"/>
                    <a:pt x="3061970" y="38100"/>
                  </a:cubicBezTo>
                  <a:cubicBezTo>
                    <a:pt x="3061970" y="60960"/>
                    <a:pt x="3046730" y="83820"/>
                    <a:pt x="3031490" y="83820"/>
                  </a:cubicBezTo>
                  <a:cubicBezTo>
                    <a:pt x="3031490" y="83820"/>
                    <a:pt x="3023870" y="83820"/>
                    <a:pt x="3023870" y="83820"/>
                  </a:cubicBezTo>
                  <a:cubicBezTo>
                    <a:pt x="3008630" y="83820"/>
                    <a:pt x="2985770" y="68580"/>
                    <a:pt x="2985770" y="45720"/>
                  </a:cubicBezTo>
                  <a:close/>
                  <a:moveTo>
                    <a:pt x="3450336" y="83820"/>
                  </a:moveTo>
                  <a:cubicBezTo>
                    <a:pt x="3427476" y="76200"/>
                    <a:pt x="3412236" y="60960"/>
                    <a:pt x="3412236" y="38100"/>
                  </a:cubicBezTo>
                  <a:cubicBezTo>
                    <a:pt x="3419856" y="22860"/>
                    <a:pt x="3435096" y="0"/>
                    <a:pt x="3457956" y="7620"/>
                  </a:cubicBezTo>
                  <a:cubicBezTo>
                    <a:pt x="3480816" y="7620"/>
                    <a:pt x="3496056" y="22860"/>
                    <a:pt x="3488436" y="45720"/>
                  </a:cubicBezTo>
                  <a:cubicBezTo>
                    <a:pt x="3488436" y="68580"/>
                    <a:pt x="3473196" y="83820"/>
                    <a:pt x="3450336" y="83820"/>
                  </a:cubicBezTo>
                  <a:close/>
                  <a:moveTo>
                    <a:pt x="3199003" y="38100"/>
                  </a:moveTo>
                  <a:cubicBezTo>
                    <a:pt x="3199003" y="15240"/>
                    <a:pt x="3221863" y="0"/>
                    <a:pt x="3237103" y="0"/>
                  </a:cubicBezTo>
                  <a:cubicBezTo>
                    <a:pt x="3259963" y="0"/>
                    <a:pt x="3275203" y="15240"/>
                    <a:pt x="3275203" y="38100"/>
                  </a:cubicBezTo>
                  <a:cubicBezTo>
                    <a:pt x="3275203" y="60960"/>
                    <a:pt x="3259963" y="76200"/>
                    <a:pt x="3237103" y="76200"/>
                  </a:cubicBezTo>
                  <a:cubicBezTo>
                    <a:pt x="3221863" y="76200"/>
                    <a:pt x="3199003" y="60960"/>
                    <a:pt x="3199003" y="381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01626" y="5544222"/>
            <a:ext cx="1991835" cy="1749650"/>
            <a:chOff x="0" y="0"/>
            <a:chExt cx="2374560" cy="2085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74519" cy="2085848"/>
            </a:xfrm>
            <a:custGeom>
              <a:avLst/>
              <a:gdLst/>
              <a:ahLst/>
              <a:cxnLst/>
              <a:rect l="l" t="t" r="r" b="b"/>
              <a:pathLst>
                <a:path w="2374519" h="2085848">
                  <a:moveTo>
                    <a:pt x="1331849" y="0"/>
                  </a:moveTo>
                  <a:cubicBezTo>
                    <a:pt x="936117" y="0"/>
                    <a:pt x="593598" y="213106"/>
                    <a:pt x="410972" y="540512"/>
                  </a:cubicBezTo>
                  <a:cubicBezTo>
                    <a:pt x="0" y="639445"/>
                    <a:pt x="0" y="639445"/>
                    <a:pt x="0" y="639445"/>
                  </a:cubicBezTo>
                  <a:cubicBezTo>
                    <a:pt x="289179" y="943991"/>
                    <a:pt x="289179" y="943991"/>
                    <a:pt x="289179" y="943991"/>
                  </a:cubicBezTo>
                  <a:cubicBezTo>
                    <a:pt x="289179" y="974471"/>
                    <a:pt x="281559" y="1012444"/>
                    <a:pt x="281559" y="1042924"/>
                  </a:cubicBezTo>
                  <a:cubicBezTo>
                    <a:pt x="281559" y="1621536"/>
                    <a:pt x="753364" y="2085848"/>
                    <a:pt x="1331849" y="2085848"/>
                  </a:cubicBezTo>
                  <a:cubicBezTo>
                    <a:pt x="1902714" y="2085848"/>
                    <a:pt x="2374519" y="1621536"/>
                    <a:pt x="2374519" y="1042924"/>
                  </a:cubicBezTo>
                  <a:cubicBezTo>
                    <a:pt x="2374519" y="464312"/>
                    <a:pt x="1902714" y="0"/>
                    <a:pt x="13318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701626" y="2987088"/>
            <a:ext cx="1991835" cy="1750254"/>
            <a:chOff x="0" y="0"/>
            <a:chExt cx="2374560" cy="208656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74519" cy="2086610"/>
            </a:xfrm>
            <a:custGeom>
              <a:avLst/>
              <a:gdLst/>
              <a:ahLst/>
              <a:cxnLst/>
              <a:rect l="l" t="t" r="r" b="b"/>
              <a:pathLst>
                <a:path w="2374519" h="2086610">
                  <a:moveTo>
                    <a:pt x="1331849" y="0"/>
                  </a:moveTo>
                  <a:cubicBezTo>
                    <a:pt x="753491" y="0"/>
                    <a:pt x="281559" y="464566"/>
                    <a:pt x="281559" y="1043305"/>
                  </a:cubicBezTo>
                  <a:cubicBezTo>
                    <a:pt x="281559" y="1073785"/>
                    <a:pt x="289179" y="1104265"/>
                    <a:pt x="289179" y="1134745"/>
                  </a:cubicBezTo>
                  <a:cubicBezTo>
                    <a:pt x="0" y="1439291"/>
                    <a:pt x="0" y="1439291"/>
                    <a:pt x="0" y="1439291"/>
                  </a:cubicBezTo>
                  <a:cubicBezTo>
                    <a:pt x="410972" y="1538351"/>
                    <a:pt x="410972" y="1538351"/>
                    <a:pt x="410972" y="1538351"/>
                  </a:cubicBezTo>
                  <a:cubicBezTo>
                    <a:pt x="585978" y="1865757"/>
                    <a:pt x="928497" y="2086610"/>
                    <a:pt x="1331849" y="2086610"/>
                  </a:cubicBezTo>
                  <a:cubicBezTo>
                    <a:pt x="1902714" y="2086610"/>
                    <a:pt x="2374519" y="1622044"/>
                    <a:pt x="2374519" y="1043305"/>
                  </a:cubicBezTo>
                  <a:cubicBezTo>
                    <a:pt x="2374519" y="464566"/>
                    <a:pt x="1902714" y="0"/>
                    <a:pt x="13318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404336" y="843660"/>
            <a:ext cx="1758106" cy="1797363"/>
            <a:chOff x="0" y="0"/>
            <a:chExt cx="2095920" cy="21427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096008" cy="2142744"/>
            </a:xfrm>
            <a:custGeom>
              <a:avLst/>
              <a:gdLst/>
              <a:ahLst/>
              <a:cxnLst/>
              <a:rect l="l" t="t" r="r" b="b"/>
              <a:pathLst>
                <a:path w="2096008" h="2142744">
                  <a:moveTo>
                    <a:pt x="1051814" y="0"/>
                  </a:moveTo>
                  <a:cubicBezTo>
                    <a:pt x="472567" y="0"/>
                    <a:pt x="0" y="472821"/>
                    <a:pt x="0" y="1052322"/>
                  </a:cubicBezTo>
                  <a:cubicBezTo>
                    <a:pt x="0" y="1311529"/>
                    <a:pt x="99060" y="1548003"/>
                    <a:pt x="259080" y="1731010"/>
                  </a:cubicBezTo>
                  <a:cubicBezTo>
                    <a:pt x="198120" y="2142744"/>
                    <a:pt x="198120" y="2142744"/>
                    <a:pt x="198120" y="2142744"/>
                  </a:cubicBezTo>
                  <a:cubicBezTo>
                    <a:pt x="586867" y="1990217"/>
                    <a:pt x="586867" y="1990217"/>
                    <a:pt x="586867" y="1990217"/>
                  </a:cubicBezTo>
                  <a:cubicBezTo>
                    <a:pt x="724027" y="2058797"/>
                    <a:pt x="884047" y="2097024"/>
                    <a:pt x="1051814" y="2097024"/>
                  </a:cubicBezTo>
                  <a:cubicBezTo>
                    <a:pt x="1623441" y="2097024"/>
                    <a:pt x="2096008" y="1624203"/>
                    <a:pt x="2096008" y="1052322"/>
                  </a:cubicBezTo>
                  <a:cubicBezTo>
                    <a:pt x="2095881" y="472821"/>
                    <a:pt x="1623441" y="0"/>
                    <a:pt x="105181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4" name="Freeform 14"/>
          <p:cNvSpPr/>
          <p:nvPr/>
        </p:nvSpPr>
        <p:spPr>
          <a:xfrm>
            <a:off x="3048950" y="3330326"/>
            <a:ext cx="1555883" cy="1287140"/>
          </a:xfrm>
          <a:custGeom>
            <a:avLst/>
            <a:gdLst/>
            <a:ahLst/>
            <a:cxnLst/>
            <a:rect l="l" t="t" r="r" b="b"/>
            <a:pathLst>
              <a:path w="1555883" h="1287140">
                <a:moveTo>
                  <a:pt x="0" y="0"/>
                </a:moveTo>
                <a:lnTo>
                  <a:pt x="1555883" y="0"/>
                </a:lnTo>
                <a:lnTo>
                  <a:pt x="1555883" y="1287140"/>
                </a:lnTo>
                <a:lnTo>
                  <a:pt x="0" y="12871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grpSp>
        <p:nvGrpSpPr>
          <p:cNvPr id="15" name="Group 15"/>
          <p:cNvGrpSpPr/>
          <p:nvPr/>
        </p:nvGrpSpPr>
        <p:grpSpPr>
          <a:xfrm>
            <a:off x="6054450" y="5686149"/>
            <a:ext cx="457877" cy="45787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054450" y="4121207"/>
            <a:ext cx="457877" cy="45787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99601" y="2758149"/>
            <a:ext cx="457877" cy="45787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-1898322">
            <a:off x="-1987267" y="8095155"/>
            <a:ext cx="4891502" cy="4903762"/>
          </a:xfrm>
          <a:custGeom>
            <a:avLst/>
            <a:gdLst/>
            <a:ahLst/>
            <a:cxnLst/>
            <a:rect l="l" t="t" r="r" b="b"/>
            <a:pathLst>
              <a:path w="4891502" h="4903762">
                <a:moveTo>
                  <a:pt x="0" y="0"/>
                </a:moveTo>
                <a:lnTo>
                  <a:pt x="4891502" y="0"/>
                </a:lnTo>
                <a:lnTo>
                  <a:pt x="4891502" y="4903762"/>
                </a:lnTo>
                <a:lnTo>
                  <a:pt x="0" y="4903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5" name="Freeform 25"/>
          <p:cNvSpPr/>
          <p:nvPr/>
        </p:nvSpPr>
        <p:spPr>
          <a:xfrm>
            <a:off x="14142224" y="-371249"/>
            <a:ext cx="4402352" cy="4402352"/>
          </a:xfrm>
          <a:custGeom>
            <a:avLst/>
            <a:gdLst/>
            <a:ahLst/>
            <a:cxnLst/>
            <a:rect l="l" t="t" r="r" b="b"/>
            <a:pathLst>
              <a:path w="4402352" h="4402352">
                <a:moveTo>
                  <a:pt x="0" y="0"/>
                </a:moveTo>
                <a:lnTo>
                  <a:pt x="4402352" y="0"/>
                </a:lnTo>
                <a:lnTo>
                  <a:pt x="4402352" y="4402352"/>
                </a:lnTo>
                <a:lnTo>
                  <a:pt x="0" y="4402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6" name="Freeform 26"/>
          <p:cNvSpPr/>
          <p:nvPr/>
        </p:nvSpPr>
        <p:spPr>
          <a:xfrm>
            <a:off x="12557784" y="6144026"/>
            <a:ext cx="3785616" cy="4114800"/>
          </a:xfrm>
          <a:custGeom>
            <a:avLst/>
            <a:gdLst/>
            <a:ahLst/>
            <a:cxnLst/>
            <a:rect l="l" t="t" r="r" b="b"/>
            <a:pathLst>
              <a:path w="3785616" h="4114800">
                <a:moveTo>
                  <a:pt x="0" y="0"/>
                </a:moveTo>
                <a:lnTo>
                  <a:pt x="3785616" y="0"/>
                </a:lnTo>
                <a:lnTo>
                  <a:pt x="3785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27" name="TextBox 27"/>
          <p:cNvSpPr txBox="1"/>
          <p:nvPr/>
        </p:nvSpPr>
        <p:spPr>
          <a:xfrm>
            <a:off x="928648" y="4818412"/>
            <a:ext cx="5310749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09"/>
              </a:lnSpc>
              <a:spcBef>
                <a:spcPct val="0"/>
              </a:spcBef>
            </a:pPr>
            <a:r>
              <a:rPr lang="en-US" sz="5674">
                <a:solidFill>
                  <a:srgbClr val="FFFFFF"/>
                </a:solidFill>
                <a:latin typeface="Montserrat Bold"/>
              </a:rPr>
              <a:t>Вступ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585521" y="1200478"/>
            <a:ext cx="1320833" cy="969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8"/>
              </a:lnSpc>
            </a:pPr>
            <a:r>
              <a:rPr lang="en-US" sz="5670">
                <a:solidFill>
                  <a:srgbClr val="FFFFFF"/>
                </a:solidFill>
                <a:latin typeface="Montserrat Bold"/>
              </a:rPr>
              <a:t>01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520200" y="1217104"/>
            <a:ext cx="4349125" cy="99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49"/>
              </a:lnSpc>
              <a:spcBef>
                <a:spcPct val="0"/>
              </a:spcBef>
            </a:pPr>
            <a:r>
              <a:rPr lang="en-US" sz="2892">
                <a:solidFill>
                  <a:srgbClr val="101010"/>
                </a:solidFill>
                <a:latin typeface="Montserrat Bold"/>
              </a:rPr>
              <a:t>Інформація про абітурієнта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969686" y="3119315"/>
            <a:ext cx="3976966" cy="149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49"/>
              </a:lnSpc>
              <a:spcBef>
                <a:spcPct val="0"/>
              </a:spcBef>
            </a:pPr>
            <a:r>
              <a:rPr lang="en-US" sz="2892">
                <a:solidFill>
                  <a:srgbClr val="101010"/>
                </a:solidFill>
                <a:latin typeface="Montserrat Bold"/>
              </a:rPr>
              <a:t>Інформація про заклад вищої освіти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144000" y="5642770"/>
            <a:ext cx="5127275" cy="149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49"/>
              </a:lnSpc>
              <a:spcBef>
                <a:spcPct val="0"/>
              </a:spcBef>
            </a:pPr>
            <a:r>
              <a:rPr lang="en-US" sz="2892">
                <a:solidFill>
                  <a:srgbClr val="101010"/>
                </a:solidFill>
                <a:latin typeface="Montserrat Bold"/>
              </a:rPr>
              <a:t>Мета й причини вступу на обрану освітню програму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108564" y="3320351"/>
            <a:ext cx="1320833" cy="969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8"/>
              </a:lnSpc>
            </a:pPr>
            <a:r>
              <a:rPr lang="en-US" sz="5670">
                <a:solidFill>
                  <a:srgbClr val="FFFFFF"/>
                </a:solidFill>
                <a:latin typeface="Montserrat Bold"/>
              </a:rPr>
              <a:t>02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108564" y="5878556"/>
            <a:ext cx="1320833" cy="969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8"/>
              </a:lnSpc>
            </a:pPr>
            <a:r>
              <a:rPr lang="en-US" sz="5670">
                <a:solidFill>
                  <a:srgbClr val="FFFFFF"/>
                </a:solidFill>
                <a:latin typeface="Montserrat Bold"/>
              </a:rPr>
              <a:t>03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874361"/>
            <a:chOff x="0" y="0"/>
            <a:chExt cx="9414331" cy="9648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4331" cy="964887"/>
            </a:xfrm>
            <a:custGeom>
              <a:avLst/>
              <a:gdLst/>
              <a:ahLst/>
              <a:cxnLst/>
              <a:rect l="l" t="t" r="r" b="b"/>
              <a:pathLst>
                <a:path w="9414331" h="964887">
                  <a:moveTo>
                    <a:pt x="0" y="0"/>
                  </a:moveTo>
                  <a:lnTo>
                    <a:pt x="9414331" y="0"/>
                  </a:lnTo>
                  <a:lnTo>
                    <a:pt x="9414331" y="964887"/>
                  </a:lnTo>
                  <a:lnTo>
                    <a:pt x="0" y="964887"/>
                  </a:lnTo>
                  <a:close/>
                </a:path>
              </a:pathLst>
            </a:custGeom>
            <a:gradFill rotWithShape="1">
              <a:gsLst>
                <a:gs pos="0">
                  <a:srgbClr val="F600FE">
                    <a:alpha val="100000"/>
                  </a:srgbClr>
                </a:gs>
                <a:gs pos="25000">
                  <a:srgbClr val="C900FE">
                    <a:alpha val="100000"/>
                  </a:srgbClr>
                </a:gs>
                <a:gs pos="50000">
                  <a:srgbClr val="A136FF">
                    <a:alpha val="100000"/>
                  </a:srgbClr>
                </a:gs>
                <a:gs pos="75000">
                  <a:srgbClr val="5142F0">
                    <a:alpha val="100000"/>
                  </a:srgbClr>
                </a:gs>
                <a:gs pos="100000">
                  <a:srgbClr val="0033D9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uk-U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414331" cy="10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358778" y="370712"/>
            <a:ext cx="5111419" cy="4772788"/>
          </a:xfrm>
          <a:custGeom>
            <a:avLst/>
            <a:gdLst/>
            <a:ahLst/>
            <a:cxnLst/>
            <a:rect l="l" t="t" r="r" b="b"/>
            <a:pathLst>
              <a:path w="5111419" h="4772788">
                <a:moveTo>
                  <a:pt x="0" y="0"/>
                </a:moveTo>
                <a:lnTo>
                  <a:pt x="5111419" y="0"/>
                </a:lnTo>
                <a:lnTo>
                  <a:pt x="5111419" y="4772788"/>
                </a:lnTo>
                <a:lnTo>
                  <a:pt x="0" y="47727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/>
          </a:p>
        </p:txBody>
      </p:sp>
      <p:sp>
        <p:nvSpPr>
          <p:cNvPr id="6" name="TextBox 6"/>
          <p:cNvSpPr txBox="1"/>
          <p:nvPr/>
        </p:nvSpPr>
        <p:spPr>
          <a:xfrm>
            <a:off x="1737398" y="3221086"/>
            <a:ext cx="8397219" cy="124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276"/>
              </a:lnSpc>
              <a:spcBef>
                <a:spcPct val="0"/>
              </a:spcBef>
            </a:pPr>
            <a:r>
              <a:rPr lang="en-US" sz="7340">
                <a:solidFill>
                  <a:srgbClr val="000000"/>
                </a:solidFill>
                <a:latin typeface="Montserrat Bold"/>
              </a:rPr>
              <a:t>Приклад 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37398" y="4734274"/>
            <a:ext cx="10172774" cy="4708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143"/>
              </a:lnSpc>
              <a:spcBef>
                <a:spcPct val="0"/>
              </a:spcBef>
            </a:pPr>
            <a:r>
              <a:rPr lang="en-US" sz="2959">
                <a:solidFill>
                  <a:srgbClr val="101010"/>
                </a:solidFill>
                <a:latin typeface="Montserrat"/>
              </a:rPr>
              <a:t>   Я, ПІБ абітурієнта, звертаюся до Вас з приводу вступу за першим рівнем вищої освіти – бакалавр, за спеціальністю «назва спеціальності» «назва університету». Мене надзвичайно цікавить можливість у майбутньому розпочати кар’єру у сфері бізнесу, тож я зацікавлений навчатися за представленою університетською програмою. Я переконаний, що вона допоможе мені як у професійному, так і в особистому аспектах.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1724</Words>
  <Application>Microsoft Office PowerPoint</Application>
  <PresentationFormat>Довільний</PresentationFormat>
  <Paragraphs>113</Paragraphs>
  <Slides>26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1" baseType="lpstr">
      <vt:lpstr>Montserrat</vt:lpstr>
      <vt:lpstr>Arial</vt:lpstr>
      <vt:lpstr>Calibri</vt:lpstr>
      <vt:lpstr>Montserrat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Violet Professional Modern Technology Pitch Deck Presentation</dc:title>
  <cp:lastModifiedBy>Валерія Самойленко</cp:lastModifiedBy>
  <cp:revision>2</cp:revision>
  <dcterms:created xsi:type="dcterms:W3CDTF">2006-08-16T00:00:00Z</dcterms:created>
  <dcterms:modified xsi:type="dcterms:W3CDTF">2024-06-21T07:15:23Z</dcterms:modified>
  <dc:identifier>DAGIqcYAgv4</dc:identifier>
</cp:coreProperties>
</file>